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5" r:id="rId9"/>
    <p:sldId id="264" r:id="rId10"/>
    <p:sldId id="263" r:id="rId11"/>
    <p:sldId id="268" r:id="rId12"/>
    <p:sldId id="267" r:id="rId13"/>
    <p:sldId id="270" r:id="rId14"/>
    <p:sldId id="262" r:id="rId15"/>
    <p:sldId id="269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0853858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480352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1777365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1734190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6285981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9411134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4628668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9161216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1375656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9396532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4183887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728163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548680"/>
            <a:ext cx="7272808" cy="4680520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Алтыншы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32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</a:t>
            </a: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бақуатты өмірдің кілті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endParaRPr lang="ru-RU" sz="5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47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Табысқа жетудің кілті</a:t>
            </a:r>
            <a:r>
              <a:rPr lang="ru-RU" sz="47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47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үздіксіз өзін-өзі тәрбиелеу және қажырлы еңбек.</a:t>
            </a:r>
            <a:r>
              <a:rPr lang="ru-RU" sz="47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Тек </a:t>
            </a:r>
            <a:r>
              <a:rPr lang="ru-RU" sz="47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адал</a:t>
            </a:r>
            <a:r>
              <a:rPr lang="ru-RU" sz="47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7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еңбек адамға қажетті мақсатқа жетуге</a:t>
            </a:r>
            <a:r>
              <a:rPr lang="ru-RU" sz="47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7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мүмкіндік береді</a:t>
            </a:r>
            <a:r>
              <a:rPr lang="ru-RU" sz="47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7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Мұны біз</a:t>
            </a:r>
            <a:r>
              <a:rPr lang="ru-RU" sz="47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7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өскелең </a:t>
            </a:r>
            <a:r>
              <a:rPr lang="ru-RU" sz="3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ұрпақтың санасына</a:t>
            </a:r>
            <a:r>
              <a:rPr lang="ru-RU" sz="3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сіңіруіміз керек</a:t>
            </a:r>
            <a:r>
              <a:rPr lang="ru-RU" sz="3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kk-KZ" dirty="0" smtClean="0"/>
              <a:t> 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1965363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620688"/>
            <a:ext cx="6400800" cy="14732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Шестой столп. </a:t>
            </a:r>
          </a:p>
          <a:p>
            <a:pPr algn="l"/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Стремление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знаниям и трудолюбие – ключ к благополучию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</a:t>
            </a:r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859340"/>
            <a:ext cx="5598368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 к успеху – непрерывное самообразование и упорный труд. Только честный труд позволит человеку достичь желаемой цели. Это мы должны закрепить в сознании подрастающего поколения.</a:t>
            </a:r>
            <a:r>
              <a:rPr lang="ru-RU" b="1" dirty="0"/>
              <a:t/>
            </a:r>
            <a:br>
              <a:rPr lang="ru-RU" b="1" dirty="0"/>
            </a:b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7990387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548680"/>
            <a:ext cx="7848872" cy="1473200"/>
          </a:xfrm>
        </p:spPr>
        <p:txBody>
          <a:bodyPr>
            <a:normAutofit fontScale="92500"/>
          </a:bodyPr>
          <a:lstStyle/>
          <a:p>
            <a:pPr algn="l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Жетінші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Прагматизм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бәсекеге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қабілетті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болудың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кепілі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kk-KZ" dirty="0" smtClean="0"/>
              <a:t> </a:t>
            </a:r>
            <a:endParaRPr lang="en-US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859340"/>
            <a:ext cx="777686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Жерден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қасиетті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ешнәрсе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ел мен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тұтас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ұғым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Тарихымыздағы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соғыс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атаулының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бәрі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ел мен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жерді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Тәуелсіздікті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жариялай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салысымен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шекарамызды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жүзінде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бекітіп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алуға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жұмсадық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1305405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692696"/>
            <a:ext cx="7128792" cy="1473200"/>
          </a:xfrm>
        </p:spPr>
        <p:txBody>
          <a:bodyPr>
            <a:normAutofit fontScale="92500"/>
          </a:bodyPr>
          <a:lstStyle/>
          <a:p>
            <a:pPr algn="l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Седьмой столп.</a:t>
            </a:r>
          </a:p>
          <a:p>
            <a:pPr algn="l"/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Прагматизм – залог конкурентоспособности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997839"/>
            <a:ext cx="559836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достижения намеченных целей нам необходимо эффективно работать, максимально используя все имеющиеся ресурсы и возможности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5103654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25</TotalTime>
  <Words>154</Words>
  <Application>Microsoft Office PowerPoint</Application>
  <PresentationFormat>Экран (4:3)</PresentationFormat>
  <Paragraphs>17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Волна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Дашенька</dc:creator>
  <cp:lastModifiedBy>КСШ №1</cp:lastModifiedBy>
  <cp:revision>6</cp:revision>
  <dcterms:created xsi:type="dcterms:W3CDTF">2021-11-25T10:30:30Z</dcterms:created>
  <dcterms:modified xsi:type="dcterms:W3CDTF">2021-11-26T02:10:16Z</dcterms:modified>
</cp:coreProperties>
</file>