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302" r:id="rId8"/>
    <p:sldId id="274" r:id="rId9"/>
    <p:sldId id="265" r:id="rId10"/>
    <p:sldId id="290" r:id="rId11"/>
    <p:sldId id="272" r:id="rId12"/>
    <p:sldId id="273" r:id="rId13"/>
    <p:sldId id="276" r:id="rId14"/>
    <p:sldId id="277" r:id="rId15"/>
    <p:sldId id="304" r:id="rId16"/>
    <p:sldId id="28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2814" y="-9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85852" y="1214422"/>
            <a:ext cx="6912768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6600" b="1" i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Бастауыш сынып әдістемелік бірлестігі </a:t>
            </a:r>
          </a:p>
          <a:p>
            <a:pPr algn="ctr"/>
            <a:r>
              <a:rPr lang="kk-KZ" sz="4800" b="1" i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b="1" cap="all" dirty="0">
              <a:ln w="9000" cmpd="sng">
                <a:solidFill>
                  <a:srgbClr val="FFFF00"/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Monotype Corsiva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705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404664"/>
            <a:ext cx="8064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«Мұғалім ісі сырттай қарапайым болғанмен – тарихтағы ең ұлы істің бірі»</a:t>
            </a:r>
          </a:p>
          <a:p>
            <a:pPr algn="r"/>
            <a:r>
              <a:rPr lang="kk-KZ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К.Д. Ушинский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2132856"/>
            <a:ext cx="74888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 сынып әдістеме бірлестігінің құрамында  24 мұғалім.</a:t>
            </a:r>
          </a:p>
          <a:p>
            <a:pPr algn="ctr"/>
            <a:endParaRPr lang="kk-KZ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Педагог-зерттеуші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6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Педагог-сарапшы – 8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Бірінші санатты –0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Модератор – 2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Екінші санатты – 2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Санатсыз – 6 </a:t>
            </a:r>
          </a:p>
        </p:txBody>
      </p:sp>
    </p:spTree>
    <p:extLst>
      <p:ext uri="{BB962C8B-B14F-4D97-AF65-F5344CB8AC3E}">
        <p14:creationId xmlns:p14="http://schemas.microsoft.com/office/powerpoint/2010/main" xmlns="" val="2742672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7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71600" y="620688"/>
            <a:ext cx="74168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</a:t>
            </a:r>
            <a:r>
              <a:rPr lang="kk-KZ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мазмұнын жаңарту аясында бастауыш мектепте білім беру мен оқытудың жаңа тәсілдерін енгізу арқылы педагогтардың пәндік-әдістемелік құзіреттілігін арттыру</a:t>
            </a:r>
            <a:r>
              <a:rPr lang="kk-KZ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xmlns="" val="3298650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476672"/>
            <a:ext cx="7200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мазмұнын жаңарту аясында заманауи білім беру технологияларын үйрену – оқыту мен тәрбие үрдісінде тиімді пайдалану арқылы педагогикалық шеберліктерін жетілдіру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2636912"/>
            <a:ext cx="66967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ЕЛЬ: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педагогического мастерства путём внедрения в учебно-воспитательный процесс современных образовательных технологий</a:t>
            </a:r>
          </a:p>
        </p:txBody>
      </p:sp>
    </p:spTree>
    <p:extLst>
      <p:ext uri="{BB962C8B-B14F-4D97-AF65-F5344CB8AC3E}">
        <p14:creationId xmlns:p14="http://schemas.microsoft.com/office/powerpoint/2010/main" xmlns="" val="1991030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980728"/>
            <a:ext cx="77768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Міндеттері: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Бастауыш мектепте оқытудың білім беру стандартына сай болуына әдістемелік қолдау көрсету;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Педагогтардың кәсіби шеберлігін арттыру мақсатында инновациялық технологияларды үйрену үшін жағдай жасау;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Оқушылардың танымдық және шығармашылық қабілеттерін дамыту мақсатында ақпараттық коммуникативтік технологияларды қолдану.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1710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1124744"/>
            <a:ext cx="76328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Работа над методической темой, представляющей реальную необходимость и профессиональный интерес</a:t>
            </a:r>
          </a:p>
          <a:p>
            <a:pPr lvl="0" algn="just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Совершенствование  методического уровня педагогов в овладении новыми педагогическими технологиями.  Внедрение  в практику  работы всех учителей МО технологий, направленных на формировании компетентности обучающихся</a:t>
            </a:r>
          </a:p>
          <a:p>
            <a:pPr lvl="0" algn="just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Организация системной работы с детьми, имеющими повышенные интеллектуальные способности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339937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259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477596" y="1124744"/>
            <a:ext cx="2247832" cy="338437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87225" y="548680"/>
            <a:ext cx="561662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Искакова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Айнаш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Айтбаевна</a:t>
            </a:r>
            <a:r>
              <a:rPr lang="ru-RU" sz="2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 педагогической работы </a:t>
            </a:r>
          </a:p>
          <a:p>
            <a:pPr algn="ctr"/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лет</a:t>
            </a:r>
          </a:p>
          <a:p>
            <a:pPr algn="ctr"/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 директора по УР начальных классов</a:t>
            </a:r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самообразования:    </a:t>
            </a:r>
          </a:p>
          <a:p>
            <a:pPr algn="ctr"/>
            <a:r>
              <a:rPr lang="kk-K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устной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kk-K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письменной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kk-K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3201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Vse\Desktop\932e9bcc-db05-4500-a534-69fc61a62444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598" t="21111" r="28137" b="32796"/>
          <a:stretch/>
        </p:blipFill>
        <p:spPr bwMode="auto">
          <a:xfrm>
            <a:off x="5796136" y="1124744"/>
            <a:ext cx="2706241" cy="33843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2068" y="980728"/>
            <a:ext cx="4572000" cy="46474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Догдархан Гүлсара</a:t>
            </a:r>
          </a:p>
          <a:p>
            <a:pPr algn="ctr"/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Педагог-сарапшы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– 13 жыл</a:t>
            </a:r>
          </a:p>
          <a:p>
            <a:pPr algn="ctr"/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 бірлестігінің жетекшісі</a:t>
            </a:r>
          </a:p>
          <a:p>
            <a:pPr algn="ctr"/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білімін жетілдіру тақырыбы: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«Оқушылардың тілін, танымдық қабілеттерін дамыту» </a:t>
            </a:r>
          </a:p>
        </p:txBody>
      </p:sp>
    </p:spTree>
    <p:extLst>
      <p:ext uri="{BB962C8B-B14F-4D97-AF65-F5344CB8AC3E}">
        <p14:creationId xmlns:p14="http://schemas.microsoft.com/office/powerpoint/2010/main" xmlns="" val="4030613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2363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5400000">
            <a:off x="175266" y="1777062"/>
            <a:ext cx="3744416" cy="22957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91880" y="539675"/>
            <a:ext cx="500404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Джумагалиева Самал Карипхановна</a:t>
            </a:r>
          </a:p>
          <a:p>
            <a:pPr algn="ctr"/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Педагог-сарапшы</a:t>
            </a:r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– 23 жыл</a:t>
            </a:r>
          </a:p>
          <a:p>
            <a:pPr algn="ctr"/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білімін жетілдіру тақырыбы: 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«Ақпарттық коммуникативті технологиялар арқылы оқушылардың сабаққа деген қызығушылығын арттыру»</a:t>
            </a:r>
          </a:p>
        </p:txBody>
      </p:sp>
    </p:spTree>
    <p:extLst>
      <p:ext uri="{BB962C8B-B14F-4D97-AF65-F5344CB8AC3E}">
        <p14:creationId xmlns:p14="http://schemas.microsoft.com/office/powerpoint/2010/main" xmlns="" val="3302640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9533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Vse\Desktop\257de21b-0a50-4533-b23b-3a6a8b46da3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166" t="12768" r="26956" b="56009"/>
          <a:stretch/>
        </p:blipFill>
        <p:spPr bwMode="auto">
          <a:xfrm>
            <a:off x="539552" y="1454299"/>
            <a:ext cx="2863339" cy="345638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63888" y="764704"/>
            <a:ext cx="498553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Маней</a:t>
            </a:r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Алима</a:t>
            </a:r>
            <a:endParaRPr lang="kk-KZ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Педагог-зерттеуші, </a:t>
            </a:r>
          </a:p>
          <a:p>
            <a:pPr algn="ctr"/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– 26 жыл</a:t>
            </a:r>
          </a:p>
          <a:p>
            <a:pPr algn="ctr"/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білімін жетілдіру тақырыбы: 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«Оқушылардың тілін, шығармашылық қабілеттерін дамыту»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2494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Vse\Desktop\64dac773-dd28-4091-bc7e-683bf14b24e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268760"/>
            <a:ext cx="2577922" cy="31683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467544" y="652333"/>
            <a:ext cx="4572000" cy="51398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Фазульжанова Жаныл Махыметовна</a:t>
            </a:r>
          </a:p>
          <a:p>
            <a:pPr algn="ctr"/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 санатты,</a:t>
            </a:r>
          </a:p>
          <a:p>
            <a:pPr algn="ctr"/>
            <a:r>
              <a:rPr lang="kk-KZ" sz="2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зерттеуші</a:t>
            </a:r>
          </a:p>
          <a:p>
            <a:pPr algn="ctr"/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– 35 жыл</a:t>
            </a:r>
          </a:p>
          <a:p>
            <a:pPr algn="ctr"/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білімін жетілдіру тақырыбы: 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«Математика сабағында оқушылардың танымдық қабілеттерін дамыту»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0939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9533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Vse\Desktop\28d8b775-e2e0-4e73-9977-81fd6712b47e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922" t="358" r="31306" b="38283"/>
          <a:stretch/>
        </p:blipFill>
        <p:spPr bwMode="auto">
          <a:xfrm>
            <a:off x="5796136" y="764704"/>
            <a:ext cx="2642106" cy="36004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7569" y="614211"/>
            <a:ext cx="5472608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Сатымова Ремгуль Усербаевна</a:t>
            </a:r>
          </a:p>
          <a:p>
            <a:pPr algn="ctr"/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Педагог-сарапшы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– 18 жыл</a:t>
            </a:r>
          </a:p>
          <a:p>
            <a:pPr algn="ctr"/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білімін жетілдіру тақырыбы: 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«Жаңартылған білім беру бағдарламасы аясында оқушыларды сыни тұрғыда ойлауға үйрете отырып, шығармашылық қабілеттерін дамыту»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676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147" y="-6518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Vse\Desktop\da8123db-de41-4512-98ed-840236fc7d3f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693" t="9127" r="15320" b="27248"/>
          <a:stretch/>
        </p:blipFill>
        <p:spPr bwMode="auto">
          <a:xfrm>
            <a:off x="5508104" y="908720"/>
            <a:ext cx="2602556" cy="33843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692696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Шайхина Гульмира </a:t>
            </a:r>
            <a:r>
              <a:rPr lang="kk-KZ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Ехсановна</a:t>
            </a:r>
            <a:endParaRPr lang="kk-KZ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 санатты, </a:t>
            </a:r>
          </a:p>
          <a:p>
            <a:pPr algn="ctr"/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– 23 жыл</a:t>
            </a:r>
          </a:p>
          <a:p>
            <a:pPr algn="ctr"/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білімін жетілдіру тақырыбы: 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«Ойын арқылы оқушылардың ойлау қабілеттерін дамыту»</a:t>
            </a:r>
          </a:p>
        </p:txBody>
      </p:sp>
    </p:spTree>
    <p:extLst>
      <p:ext uri="{BB962C8B-B14F-4D97-AF65-F5344CB8AC3E}">
        <p14:creationId xmlns:p14="http://schemas.microsoft.com/office/powerpoint/2010/main" xmlns="" val="3293036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Vse\Desktop\6bb80a8f-5465-413f-b7a5-39210e433d1b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291" t="7919" r="29665" b="60806"/>
          <a:stretch/>
        </p:blipFill>
        <p:spPr bwMode="auto">
          <a:xfrm>
            <a:off x="467544" y="1268760"/>
            <a:ext cx="2778391" cy="36004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87824" y="637525"/>
            <a:ext cx="5256584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Жакиенова Айжан Тулигеновна</a:t>
            </a:r>
          </a:p>
          <a:p>
            <a:pPr algn="ctr"/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 санатты</a:t>
            </a:r>
            <a:r>
              <a:rPr lang="kk-KZ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endParaRPr lang="kk-KZ" sz="5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Педагог-сарапшы</a:t>
            </a:r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7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– 12 жыл</a:t>
            </a:r>
          </a:p>
          <a:p>
            <a:pPr algn="ctr"/>
            <a:endParaRPr lang="kk-KZ" sz="9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білімін жетілдіру тақырыбы: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«Математика сабағында оқушылардың логикалық және шығармашылық қабілеттерін жетілдіру»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5144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147" y="-6518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858002" y="908720"/>
            <a:ext cx="2098374" cy="33843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692696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Каппасова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Аягоз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Бериковна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 санатты, </a:t>
            </a:r>
          </a:p>
          <a:p>
            <a:pPr algn="ctr"/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– 1 жыл</a:t>
            </a:r>
          </a:p>
          <a:p>
            <a:pPr algn="ctr"/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білімін жетілдіру тақырыбы: 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«Ойын технологиясын сабақта қолдану»</a:t>
            </a:r>
          </a:p>
        </p:txBody>
      </p:sp>
    </p:spTree>
    <p:extLst>
      <p:ext uri="{BB962C8B-B14F-4D97-AF65-F5344CB8AC3E}">
        <p14:creationId xmlns:p14="http://schemas.microsoft.com/office/powerpoint/2010/main" xmlns="" val="1949922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s://fs00.infourok.ru/images/doc/173/198520/hello_html_m62fa86c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43808" y="1828373"/>
            <a:ext cx="385060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Білім негізі – </a:t>
            </a:r>
          </a:p>
          <a:p>
            <a:pPr algn="ctr"/>
            <a:r>
              <a:rPr lang="kk-KZ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бастауышта</a:t>
            </a:r>
            <a:endParaRPr lang="ru-RU" sz="4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24007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1001</TotalTime>
  <Words>375</Words>
  <Application>Microsoft Office PowerPoint</Application>
  <PresentationFormat>Экран (4:3)</PresentationFormat>
  <Paragraphs>101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Vse</dc:creator>
  <cp:lastModifiedBy>User</cp:lastModifiedBy>
  <cp:revision>44</cp:revision>
  <dcterms:created xsi:type="dcterms:W3CDTF">2020-10-21T16:31:13Z</dcterms:created>
  <dcterms:modified xsi:type="dcterms:W3CDTF">2021-09-27T05:38:46Z</dcterms:modified>
</cp:coreProperties>
</file>