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302" r:id="rId7"/>
    <p:sldId id="274" r:id="rId8"/>
    <p:sldId id="265" r:id="rId9"/>
    <p:sldId id="290" r:id="rId10"/>
    <p:sldId id="272" r:id="rId11"/>
    <p:sldId id="273" r:id="rId12"/>
    <p:sldId id="276" r:id="rId13"/>
    <p:sldId id="277" r:id="rId14"/>
    <p:sldId id="304" r:id="rId15"/>
    <p:sldId id="28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620688"/>
            <a:ext cx="691276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7200" b="1" i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Б</a:t>
            </a:r>
            <a:r>
              <a:rPr lang="kk-KZ" sz="7200" b="1" i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астауыш </a:t>
            </a:r>
            <a:r>
              <a:rPr lang="kk-KZ" sz="7200" b="1" i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сынып әдістемелік </a:t>
            </a:r>
            <a:r>
              <a:rPr lang="kk-KZ" sz="7200" b="1" i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бірлестігі </a:t>
            </a:r>
          </a:p>
          <a:p>
            <a:pPr algn="ctr"/>
            <a:endParaRPr lang="ru-RU" sz="4800" b="1" i="1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cap="all" dirty="0">
              <a:ln w="9000" cmpd="sng">
                <a:solidFill>
                  <a:srgbClr val="FFFF00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Monotype Corsiva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70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404664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«Мұғалім ісі сырттай қарапайым болғанмен – тарихтағы ең ұлы істің бірі»</a:t>
            </a:r>
          </a:p>
          <a:p>
            <a:pPr algn="r"/>
            <a:r>
              <a:rPr lang="kk-KZ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К.Д. Ушинский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2132856"/>
            <a:ext cx="7488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әдістеме бірлестігінің құрамында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24 мұғалім.</a:t>
            </a:r>
          </a:p>
          <a:p>
            <a:pPr algn="ctr"/>
            <a:endParaRPr lang="kk-KZ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Педагог-зерттеуші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едагог-сарапшы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kk-KZ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ірінші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санатты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–0</a:t>
            </a: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Модератор – 2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кінші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санатты – 2</a:t>
            </a:r>
            <a:endParaRPr lang="kk-KZ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анатсыз – 6 </a:t>
            </a:r>
            <a:endParaRPr lang="kk-KZ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267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620688"/>
            <a:ext cx="74168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</a:t>
            </a:r>
            <a:r>
              <a:rPr lang="kk-KZ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мазмұнын жаңарту аясында бастауыш мектепте білім беру мен оқытудың жаңа тәсілдерін енгізу арқылы педагогтардың пәндік-әдістемелік құзіреттілігін арттыру</a:t>
            </a:r>
            <a:r>
              <a:rPr lang="kk-KZ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kk-KZ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865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476672"/>
            <a:ext cx="7200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мазмұнын жаңарту аясында заманауи білім беру технологияларын үйрену – оқыту мен тәрбие үрдісінде тиімді пайдалану арқылы педагогикалық шеберліктерін </a:t>
            </a:r>
            <a:r>
              <a:rPr lang="kk-KZ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103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980728"/>
            <a:ext cx="7776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Міндеттері: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Бастауыш 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 оқытудың білім беру стандартына сай болуына әдістемелік қолдау көрсету;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Педагогтардың 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кәсіби шеберлігін арттыру мақсатында инновациялық технологияларды үйрену үшін жағдай жасау;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Оқушылардың 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танымдық және шығармашылық қабілеттерін дамыту мақсатында ақпараттық коммуникативтік технологияларды қолдану.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171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59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596" y="1124744"/>
            <a:ext cx="2247832" cy="33843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7225" y="548680"/>
            <a:ext cx="561662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Искакова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Айнаш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Айтбаевна</a:t>
            </a: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 педагогической работы </a:t>
            </a: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лет</a:t>
            </a:r>
          </a:p>
          <a:p>
            <a:pPr algn="ctr"/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директора по УР начальных классов</a:t>
            </a: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самообразования:    </a:t>
            </a: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устной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kk-KZ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письменной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kk-KZ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320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932e9bcc-db05-4500-a534-69fc61a6244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598" t="21111" r="28137" b="32796"/>
          <a:stretch/>
        </p:blipFill>
        <p:spPr bwMode="auto">
          <a:xfrm>
            <a:off x="5796136" y="1124744"/>
            <a:ext cx="2706241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2068" y="980728"/>
            <a:ext cx="4572000" cy="46474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Догдархан Гүлсара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Педагог-сарапшы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бірлестігінің жетекшісі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«Оқушылардың тілін, танымдық қабілеттерін дамыту» </a:t>
            </a:r>
          </a:p>
        </p:txBody>
      </p:sp>
    </p:spTree>
    <p:extLst>
      <p:ext uri="{BB962C8B-B14F-4D97-AF65-F5344CB8AC3E}">
        <p14:creationId xmlns="" xmlns:p14="http://schemas.microsoft.com/office/powerpoint/2010/main" val="403061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63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175266" y="1777062"/>
            <a:ext cx="3744416" cy="22957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91880" y="539675"/>
            <a:ext cx="500404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Джумагалиева </a:t>
            </a:r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Самал Карипхановна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Педагог-сарапшы</a:t>
            </a:r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жыл</a:t>
            </a:r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білімін жетілдіру тақырыбы: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«Ақпарттық коммуникативті технологиялар арқылы оқушылардың сабаққа деген қызығушылығын арттыру»</a:t>
            </a:r>
          </a:p>
        </p:txBody>
      </p:sp>
    </p:spTree>
    <p:extLst>
      <p:ext uri="{BB962C8B-B14F-4D97-AF65-F5344CB8AC3E}">
        <p14:creationId xmlns="" xmlns:p14="http://schemas.microsoft.com/office/powerpoint/2010/main" val="330264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53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257de21b-0a50-4533-b23b-3a6a8b46da3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166" t="12768" r="26956" b="56009"/>
          <a:stretch/>
        </p:blipFill>
        <p:spPr bwMode="auto">
          <a:xfrm>
            <a:off x="539552" y="1454299"/>
            <a:ext cx="2863339" cy="34563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3888" y="764704"/>
            <a:ext cx="498553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Маней</a:t>
            </a:r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Алима</a:t>
            </a:r>
            <a:endParaRPr lang="kk-KZ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Педагог-зерттеуші, </a:t>
            </a:r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«Оқушылардың тілін, шығармашылық қабілеттерін дамыту»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249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64dac773-dd28-4091-bc7e-683bf14b24e5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68760"/>
            <a:ext cx="2577922" cy="3168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67544" y="652333"/>
            <a:ext cx="4572000" cy="51398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Фазульжанова Жаныл </a:t>
            </a:r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Махыметовна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санатты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kk-KZ" sz="24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зерттеуші</a:t>
            </a:r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жыл</a:t>
            </a:r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 </a:t>
            </a: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«Математика сабағында оқушылардың танымдық қабілеттерін дамыту»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093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53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28d8b775-e2e0-4e73-9977-81fd6712b47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922" t="358" r="31306" b="38283"/>
          <a:stretch/>
        </p:blipFill>
        <p:spPr bwMode="auto">
          <a:xfrm>
            <a:off x="5796136" y="764704"/>
            <a:ext cx="2642106" cy="3600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7569" y="614211"/>
            <a:ext cx="547260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Сатымова Ремгуль Усербаевна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Педагог-сарапшы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 </a:t>
            </a: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«Жаңартылған білім беру бағдарламасы аясында оқушыларды сыни тұрғыда ойлауға үйрете отырып, шығармашылық қабілеттерін дамыту»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47" y="-651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da8123db-de41-4512-98ed-840236fc7d3f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693" t="9127" r="15320" b="27248"/>
          <a:stretch/>
        </p:blipFill>
        <p:spPr bwMode="auto">
          <a:xfrm>
            <a:off x="5508104" y="908720"/>
            <a:ext cx="2602556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69269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Шайхина Гульмира </a:t>
            </a:r>
            <a:r>
              <a:rPr lang="kk-KZ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Ехсановна</a:t>
            </a:r>
            <a:endParaRPr lang="kk-KZ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 санатты, </a:t>
            </a:r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«Ойын арқылы оқушылардың ойлау қабілеттерін дамыту»</a:t>
            </a:r>
          </a:p>
        </p:txBody>
      </p:sp>
    </p:spTree>
    <p:extLst>
      <p:ext uri="{BB962C8B-B14F-4D97-AF65-F5344CB8AC3E}">
        <p14:creationId xmlns="" xmlns:p14="http://schemas.microsoft.com/office/powerpoint/2010/main" val="329303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6bb80a8f-5465-413f-b7a5-39210e433d1b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291" t="7919" r="29665" b="60806"/>
          <a:stretch/>
        </p:blipFill>
        <p:spPr bwMode="auto">
          <a:xfrm>
            <a:off x="467544" y="1268760"/>
            <a:ext cx="2778391" cy="3600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87824" y="637525"/>
            <a:ext cx="5256584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Жакиенова Айжан Тулигеновна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санатты</a:t>
            </a:r>
            <a:r>
              <a:rPr lang="kk-KZ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endParaRPr lang="kk-KZ" sz="5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Педагог-сарапшы</a:t>
            </a:r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7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жыл</a:t>
            </a:r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9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</a:t>
            </a: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сабағында оқушылардың логикалық және шығармашылық қабілеттерін жетілдіру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514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47" y="-651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58002" y="908720"/>
            <a:ext cx="2098374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69269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Каппасова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Аягоз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Бериковна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 санатты, </a:t>
            </a:r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1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«Ойын технологиясын сабақта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қолдану»</a:t>
            </a:r>
            <a:endParaRPr lang="kk-KZ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992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fs00.infourok.ru/images/doc/173/198520/hello_html_m62fa86c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43808" y="1828373"/>
            <a:ext cx="385060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 негізі </a:t>
            </a:r>
            <a:r>
              <a:rPr lang="kk-KZ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ctr"/>
            <a:r>
              <a:rPr lang="kk-KZ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бастауышта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240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344</Words>
  <Application>Microsoft Office PowerPoint</Application>
  <PresentationFormat>Экран (4:3)</PresentationFormat>
  <Paragraphs>95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Vse</dc:creator>
  <cp:lastModifiedBy>Жаксылык</cp:lastModifiedBy>
  <cp:revision>43</cp:revision>
  <dcterms:created xsi:type="dcterms:W3CDTF">2020-10-21T16:31:13Z</dcterms:created>
  <dcterms:modified xsi:type="dcterms:W3CDTF">2021-09-27T19:02:10Z</dcterms:modified>
</cp:coreProperties>
</file>