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9" r:id="rId5"/>
    <p:sldId id="275" r:id="rId6"/>
    <p:sldId id="278" r:id="rId7"/>
    <p:sldId id="277" r:id="rId8"/>
    <p:sldId id="261" r:id="rId9"/>
    <p:sldId id="273" r:id="rId10"/>
    <p:sldId id="274" r:id="rId11"/>
    <p:sldId id="263" r:id="rId12"/>
    <p:sldId id="269" r:id="rId13"/>
    <p:sldId id="270" r:id="rId14"/>
    <p:sldId id="264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1A00B8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26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E6743-0B2C-4B0F-A4C8-4DB7C8C6D4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03CE7-58E4-4F38-B976-DDDAEFEA8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57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0E54A-0A77-44D2-B8DE-4EEDE9A6E73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5E61D-FEC9-4EB0-8B74-E2A65C9D3D2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3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33068-80EF-43DF-B2FC-28E1ED61F60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049A3-1A55-49E3-8443-34420164EF5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054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D8931-75C8-41B1-9150-1B02C1DD1F0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519AB-E743-403E-B24C-C63934CAC1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505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75C51-F8B1-4952-AF4E-948D301B01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AA406-45A2-46E3-B819-B4C8975C73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19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ECC26-B4F6-45E8-9D65-720C674103E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4B33E-5B38-4CD8-AA37-028297C22D8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96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18919-A3CD-445D-AB3F-4591AE235AE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C1031-720B-4C84-857B-2B2C9421803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200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8838E-51F1-4CDE-A4C7-03DFA0529B6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62D5E-4A6C-4172-BF1E-8F57DD556B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040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0D18E-0D40-4F1B-BD63-E6F7FC67877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4156E-70AD-4BD6-B350-969EFFC4A5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84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CD506-67E5-4B72-BC85-6E6E112D1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8B4BC-3261-404E-92F2-BE424796F4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83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1A57B-D278-459A-9D43-E0B5014A792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13FE9-A343-4CAB-83F8-07BFD75A97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47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74688-D247-4C77-86D7-76B0058A27E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FD94F-8772-4521-A8D2-AB4131AD2F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52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88FA8-E5AF-49FD-B745-B2A37A4D78E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6656B-57EF-4090-92CD-69C7A6C523A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715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0DDDE-471C-45DD-BB89-54BE71A281E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96BC7-768E-4A99-8A9E-781B351F94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57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F7568-34DE-479B-9107-5C45757656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E96A4-1A40-4131-ABEC-B8C82CF4764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939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2B62-8423-4E05-8A8F-D8DC30E7B98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03A8-39AF-454E-9B61-11E7C85FE1D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6231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28754-8F92-41A7-966D-EB69C74CA31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FD15D-6337-4929-A01D-6C7024D72F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612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3A09A-1AEB-4039-904A-5A698AFF284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2E1E-B9B5-4775-9397-C0DF6342931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230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1D18E-8520-49F9-8DAC-B6DF14F0D7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EE482-F922-45E4-A361-5800B3ED46A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697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9029C-3E21-4040-8D94-B608C5F28F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CA7EF-34CE-4039-866B-290B2C835F3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5642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B16AB-4474-49FD-853F-3DCCFE922BA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6444E-BD6E-430F-A547-37CAED1FCF1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382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63BAC-F5CC-41FF-9802-B4AFD66FFF1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658A2-A41C-4779-8A5F-F622962E81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237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9328316-21FE-45D4-A99C-884657419AA3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1C755C4-ED02-48FC-A7F1-439C3580D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1605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0F74C48-22E2-471C-AEDB-4F7A523AEF70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8B0815-F62A-49EF-9BB0-30D2FA50E7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614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369D8B-313E-4AB1-AE00-F458AD3B68EF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5974E-4B55-4820-BCA7-0AA24410F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808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A19F039-BFAC-421A-9962-E59A1035E68C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C04810-2EE2-450B-AEB8-390A83DB44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1284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A9583D-F018-4014-B31B-7A193203A9A4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8F008AC-8AA9-48F1-AFD6-20C3127F4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45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F9F300B-0B98-49D6-9EFD-37411AD50D14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9C6D1F4-A619-4004-ABE4-0DF3D560C3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3202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AD3798-78EA-4DC5-9ADC-C4DB1F0FBB46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9909E3-817F-4A6B-9791-2768E1B38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8454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C301AA1-5561-4515-A091-E17B00B39A0B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A15502-5456-4E26-9199-B753AC0F6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277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AC8FCB6-808D-4835-B790-BA0DFC5F4DAC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773E3E-338C-4BEC-B9F4-22A01EA2E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999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CF0B653-EEEA-49A1-B909-EEA929751963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2266ED-01B7-459D-B3B3-D2F0D19465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1129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2875AC-D506-413A-9C77-A45DD967B45D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4BB630-C4A3-499D-990C-BFE9941AE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047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EB6880F-DBA7-4D04-8F69-1E63368B94C1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BFEF6C2-DCA4-4928-9428-4C4A73257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2685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FBF698-CCC1-424E-9FF5-4726BF133494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B355DE2-6AD9-4415-8EE8-C3790F787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03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B21CB-FF47-4E68-A1F5-21510453A608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214BB-BBCE-4F1C-AA6D-7CAA8BBB25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183821-6417-480F-A4F6-4DC5A3983B7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68BE5B-A23C-49C3-BD25-D402A81ABA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0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0FCDFA-BEEA-4BF1-90BD-9CEF20B167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28.09.2021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1C765B-D229-4089-A343-710B35F5B9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19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18B27C46-4F95-4037-9B31-C686EB8D34F1}" type="datetimeFigureOut">
              <a:rPr lang="ru-RU"/>
              <a:pPr>
                <a:defRPr/>
              </a:pPr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FABADEE6-EE9A-42C8-88CA-366A63360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2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628800"/>
            <a:ext cx="71287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Жаратылыстану</a:t>
            </a:r>
            <a:r>
              <a:rPr lang="ru-RU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k-KZ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пән бірлестігі</a:t>
            </a:r>
          </a:p>
          <a:p>
            <a:pPr algn="ctr">
              <a:defRPr/>
            </a:pPr>
            <a:r>
              <a:rPr lang="kk-KZ" sz="60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2021-2022</a:t>
            </a:r>
            <a:endParaRPr lang="kk-KZ" sz="6000" b="1" i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CC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4707" y="1772816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kk-KZ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мазмұнын жаңарту аясында жаратылыстану бағыт пәндерінен білім беру мен оқытудың жаңа тәсілдерін енгізу арқылы педагогтардың пәндік-әдістемелік құзіреттілігін арттыру</a:t>
            </a:r>
            <a:r>
              <a:rPr lang="kk-KZ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  <a:t/>
            </a:r>
            <a:b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2314" y="480230"/>
            <a:ext cx="8229600" cy="1143000"/>
          </a:xfrm>
          <a:ln>
            <a:solidFill>
              <a:srgbClr val="CC00FF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Әдістемелік бірлестік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тақырыбы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539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412776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u="sng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Мақсаты</a:t>
            </a:r>
            <a:r>
              <a:rPr kumimoji="0" lang="ru-RU" sz="4000" b="1" i="0" u="sng" strike="noStrike" kern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</a:t>
            </a:r>
            <a:r>
              <a:rPr kumimoji="0" lang="ru-RU" sz="4000" b="1" i="1" u="none" strike="noStrike" kern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kern="0" normalizeH="0" baseline="0" noProof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білім</a:t>
            </a:r>
            <a:r>
              <a:rPr kumimoji="0" lang="ru-RU" sz="4000" b="1" i="1" u="none" strike="noStrike" kern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kern="0" normalizeH="0" baseline="0" noProof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мазмұнын</a:t>
            </a:r>
            <a:r>
              <a:rPr kumimoji="0" lang="ru-RU" sz="4000" b="1" i="1" u="none" strike="noStrike" kern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kern="0" normalizeH="0" baseline="0" noProof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жаңарту</a:t>
            </a:r>
            <a:r>
              <a:rPr kumimoji="0" lang="ru-RU" sz="4000" b="1" i="1" u="none" strike="noStrike" kern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4000" b="1" i="1" u="none" strike="noStrike" kern="0" normalizeH="0" baseline="0" noProof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щеңберінде</a:t>
            </a:r>
            <a:r>
              <a:rPr kumimoji="0" lang="ru-RU" sz="4000" b="1" i="1" u="none" strike="noStrike" kern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география, химия,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жаратылыстану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мұғалімдерінің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шеберлігін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біліктілігін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және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кәсіби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құзіреттілігін</a:t>
            </a:r>
            <a:r>
              <a:rPr lang="ru-RU" sz="40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4000" b="1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арттыру</a:t>
            </a:r>
            <a:endParaRPr kumimoji="0" lang="ru-RU" sz="2000" b="1" i="1" u="none" strike="noStrike" kern="0" normalizeH="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2634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08720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u="sng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Міндеттері</a:t>
            </a:r>
            <a:r>
              <a:rPr kumimoji="0" lang="ru-RU" sz="2000" b="1" i="0" u="sng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Мектеп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жұмысының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басты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бағыттарын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ескере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отырып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мұғалімнің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кәсіби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құзыреттілігінің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үздіксіз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жоғарылатуға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және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жетілдіруге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жағдай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жасау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Оқу-тәрбие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процесіне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әдістемелік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көмек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ұйымдастыру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Ұстаздардың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әдістемелік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дайындығы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мен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кәсіби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құзыреттілігі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деңгейін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білім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беру сапа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сының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диагностикасы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мен мониторинг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жүйесін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жетілдіру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Білім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беру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сапасын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жетілдіру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мақсатында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тұлғаға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бағытталған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ақпараттық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жаңа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технологияларды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оқу-тәрбие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процесіне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000" kern="0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еңгізу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Оқушылардың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жобалық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зерттеушілік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жұмыстарын</a:t>
            </a:r>
            <a:r>
              <a:rPr lang="ru-RU" sz="2000" kern="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0" cap="none" spc="0" normalizeH="0" noProof="0" dirty="0" err="1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жандандыру</a:t>
            </a:r>
            <a:r>
              <a:rPr kumimoji="0" lang="ru-RU" sz="2000" b="0" i="0" u="none" strike="noStrike" kern="0" cap="none" spc="0" normalizeH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;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54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t="23542" r="14865"/>
          <a:stretch/>
        </p:blipFill>
        <p:spPr bwMode="auto">
          <a:xfrm>
            <a:off x="683568" y="1628800"/>
            <a:ext cx="3210377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Вертикальный свиток 3"/>
          <p:cNvSpPr/>
          <p:nvPr/>
        </p:nvSpPr>
        <p:spPr>
          <a:xfrm>
            <a:off x="4211960" y="1628800"/>
            <a:ext cx="3528392" cy="4320480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ИКТ на уроках биологии  как способ повышения эффективности развития функциональной грамотности у учащихся»</a:t>
            </a:r>
          </a:p>
          <a:p>
            <a:pPr lvl="0"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uaildinova01@mail.ru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1329" y="380035"/>
            <a:ext cx="8136904" cy="165618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Уалдинова</a:t>
            </a:r>
            <a:r>
              <a:rPr lang="ru-RU" sz="4400" b="1" dirty="0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 Майя </a:t>
            </a: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Тим</a:t>
            </a: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у</a:t>
            </a:r>
            <a:r>
              <a:rPr lang="ru-RU" sz="4400" b="1" dirty="0" err="1">
                <a:ln w="95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рбаевна</a:t>
            </a:r>
            <a:endParaRPr lang="ru-RU" sz="4400" b="1" dirty="0">
              <a:ln w="9525"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71329" y="380035"/>
            <a:ext cx="8136904" cy="165618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4400" b="1" dirty="0" err="1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Мукашева</a:t>
            </a:r>
            <a:r>
              <a:rPr lang="ru-RU" sz="4400" b="1" dirty="0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 </a:t>
            </a:r>
            <a:r>
              <a:rPr lang="ru-RU" sz="4400" b="1" dirty="0" err="1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Асемгуль</a:t>
            </a:r>
            <a:r>
              <a:rPr lang="ru-RU" sz="4400" b="1" dirty="0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 </a:t>
            </a:r>
            <a:r>
              <a:rPr lang="ru-RU" sz="4400" b="1" dirty="0" err="1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  <a:cs typeface="+mn-cs"/>
              </a:rPr>
              <a:t>Ботабай</a:t>
            </a:r>
            <a:r>
              <a:rPr lang="kk-KZ" sz="4400" b="1" dirty="0">
                <a:ln w="9525">
                  <a:noFill/>
                </a:ln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қызы</a:t>
            </a:r>
            <a:endParaRPr lang="ru-RU" sz="4400" b="1" dirty="0">
              <a:ln w="9525">
                <a:noFill/>
              </a:ln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082" y="2132856"/>
            <a:ext cx="2756935" cy="367591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1A00B8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Вертикальный свиток 5"/>
          <p:cNvSpPr/>
          <p:nvPr/>
        </p:nvSpPr>
        <p:spPr>
          <a:xfrm>
            <a:off x="323528" y="1741443"/>
            <a:ext cx="3600400" cy="4265465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rgbClr val="1A00B8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педагог-эксперт</a:t>
            </a:r>
            <a:endParaRPr 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қабілетерін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»</a:t>
            </a:r>
          </a:p>
          <a:p>
            <a:pPr lvl="0" algn="ctr"/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4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Gulnaz-ramazanova-2016@mail.ru</a:t>
            </a:r>
            <a:endParaRPr lang="ru-RU" sz="14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1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08720"/>
            <a:ext cx="5760640" cy="1656184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sz="6000" dirty="0" err="1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Садуева</a:t>
            </a:r>
            <a:r>
              <a:rPr lang="ru-RU" sz="6000" dirty="0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 </a:t>
            </a:r>
            <a:r>
              <a:rPr lang="ru-RU" sz="6000" dirty="0" err="1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Бекзада</a:t>
            </a:r>
            <a:r>
              <a:rPr lang="ru-RU" sz="6000" dirty="0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 </a:t>
            </a:r>
            <a:r>
              <a:rPr lang="ru-RU" sz="6000" dirty="0" err="1">
                <a:ln w="9525">
                  <a:noFill/>
                </a:ln>
                <a:solidFill>
                  <a:srgbClr val="00823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Matilda" pitchFamily="2" charset="0"/>
                <a:cs typeface="Arial" charset="0"/>
              </a:rPr>
              <a:t>Тлеубекқызы</a:t>
            </a:r>
            <a:endParaRPr lang="ru-RU" sz="4800" dirty="0">
              <a:ln w="9525">
                <a:noFill/>
              </a:ln>
              <a:solidFill>
                <a:srgbClr val="00823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Matilda" pitchFamily="2" charset="0"/>
              <a:cs typeface="Arial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55576" y="2276872"/>
            <a:ext cx="4428492" cy="3600400"/>
          </a:xfrm>
          <a:prstGeom prst="horizontalScroll">
            <a:avLst>
              <a:gd name="adj" fmla="val 15797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педагог-модератор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биология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колдану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765" y="6043600"/>
            <a:ext cx="4392488" cy="4766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Karapina93@mail.ru</a:t>
            </a:r>
            <a:endParaRPr lang="ru-RU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33797" name="Picture 5" descr="http://sc0019.kokshetau.aqmoedu.kz/public/files/2019/9/30/300919_120732_slayd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3" t="26970" r="41953" b="27293"/>
          <a:stretch/>
        </p:blipFill>
        <p:spPr bwMode="auto">
          <a:xfrm>
            <a:off x="5246103" y="2564904"/>
            <a:ext cx="3530518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111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 fontScale="77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Оспанова</a:t>
            </a:r>
            <a:r>
              <a:rPr lang="ru-RU" sz="5400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5400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Айтжамал</a:t>
            </a:r>
            <a:r>
              <a:rPr lang="ru-RU" sz="5400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5400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Сидратовна</a:t>
            </a:r>
            <a:endParaRPr lang="ru-RU" sz="5400" dirty="0">
              <a:solidFill>
                <a:srgbClr val="FFFF00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2" t="10955" r="22798" b="32223"/>
          <a:stretch/>
        </p:blipFill>
        <p:spPr>
          <a:xfrm>
            <a:off x="5652120" y="1628800"/>
            <a:ext cx="2775066" cy="3621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1259632" y="1599750"/>
            <a:ext cx="4104456" cy="4104456"/>
          </a:xfrm>
          <a:prstGeom prst="horizontalScroll">
            <a:avLst>
              <a:gd name="adj" fmla="val 13301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педагог-эксперт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«Сын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sidratovna@mail.ru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85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8"/>
            <a:ext cx="822960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dirty="0" err="1" smtClean="0"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Фалькенберг</a:t>
            </a:r>
            <a:r>
              <a:rPr lang="ru-RU" sz="5400" dirty="0" smtClean="0"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 Виолетта </a:t>
            </a:r>
            <a:r>
              <a:rPr lang="ru-RU" sz="5400" dirty="0" err="1" smtClean="0"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  <a:latin typeface="Monotype Corsiva" pitchFamily="66" charset="0"/>
                <a:cs typeface="Arial" charset="0"/>
              </a:rPr>
              <a:t>Леовна</a:t>
            </a:r>
            <a:endParaRPr lang="ru-RU" sz="5400" dirty="0"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683568" y="1628800"/>
            <a:ext cx="4968552" cy="4032448"/>
          </a:xfrm>
          <a:prstGeom prst="horizontalScroll">
            <a:avLst>
              <a:gd name="adj" fmla="val 13301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ИКТ на уроках географии и во внеурочной деятельности в целях активизация учебно-познавательной деятельности и повышения качества образования учащихся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5" t="7764" r="41730" b="36517"/>
          <a:stretch/>
        </p:blipFill>
        <p:spPr>
          <a:xfrm>
            <a:off x="5868144" y="1734423"/>
            <a:ext cx="2592729" cy="382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7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60647"/>
            <a:ext cx="8229600" cy="1224137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Рахманова </a:t>
            </a:r>
            <a:r>
              <a:rPr lang="ru-RU" sz="5400" b="1" dirty="0" err="1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Гульмира</a:t>
            </a:r>
            <a:r>
              <a:rPr lang="ru-RU" sz="5400" b="1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5400" b="1" dirty="0">
                <a:solidFill>
                  <a:srgbClr val="FFFF00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Руслановна</a:t>
            </a: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1398694" y="1673513"/>
            <a:ext cx="4104456" cy="3805232"/>
          </a:xfrm>
          <a:prstGeom prst="horizontalScroll">
            <a:avLst>
              <a:gd name="adj" fmla="val 13301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географии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педагог-модератор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ИКТ на уроках географии»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b="1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mika_82006@mail.ru</a:t>
            </a:r>
            <a:endParaRPr lang="ru-RU" sz="1600" b="1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blob:https://web.whatsapp.com/dd9fb92a-e8dc-4cdf-b3d9-42a3be5df8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828" y="2132856"/>
            <a:ext cx="2572720" cy="3118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079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>
                <a:ln w="0"/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</a:rPr>
              <a:t>Жирнова</a:t>
            </a:r>
            <a:r>
              <a:rPr lang="ru-RU" b="1" cap="all" dirty="0">
                <a:ln w="0"/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</a:rPr>
              <a:t> Лариса Николаевна</a:t>
            </a: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2964744" y="1808190"/>
            <a:ext cx="3407456" cy="4430106"/>
          </a:xfrm>
          <a:prstGeom prst="verticalScroll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химии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работы: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мотивации к предмету на основе использования инновационных технологий на уроках химии»</a:t>
            </a:r>
          </a:p>
          <a:p>
            <a:pPr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larisa-zhirnova@mail.ru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8" t="5772" r="14783"/>
          <a:stretch/>
        </p:blipFill>
        <p:spPr bwMode="auto">
          <a:xfrm>
            <a:off x="323528" y="1822138"/>
            <a:ext cx="2663030" cy="3623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2029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err="1">
                <a:ln w="0"/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</a:rPr>
              <a:t>Зейнуллина</a:t>
            </a:r>
            <a:r>
              <a:rPr lang="ru-RU" b="1" cap="all" dirty="0">
                <a:ln w="0"/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</a:rPr>
              <a:t> Гульнара </a:t>
            </a:r>
            <a:r>
              <a:rPr lang="ru-RU" b="1" cap="all" dirty="0" err="1">
                <a:ln w="0"/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</a:rPr>
              <a:t>Есламбековна</a:t>
            </a:r>
            <a:endParaRPr lang="ru-RU" b="1" cap="all" dirty="0">
              <a:ln w="0"/>
              <a:solidFill>
                <a:srgbClr val="0070C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107504" y="1628800"/>
            <a:ext cx="3407456" cy="4430106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7030A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Химия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педагог-эксперт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өздігінен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islam-1938@mail.ru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 t="12899" r="20798" b="24938"/>
          <a:stretch/>
        </p:blipFill>
        <p:spPr bwMode="auto">
          <a:xfrm>
            <a:off x="3512180" y="2187278"/>
            <a:ext cx="2736304" cy="3693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9581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9410"/>
            <a:ext cx="8260368" cy="1188228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>
                <a:ln w="0"/>
                <a:solidFill>
                  <a:srgbClr val="0070C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12700" stA="50000" endPos="50000" dist="5000" dir="5400000" sy="-100000" rotWithShape="0"/>
                </a:effectLst>
              </a:rPr>
              <a:t>ОЛЖАНОВА СЛУШАШ ХАЛЕЛОВНА</a:t>
            </a:r>
            <a:endParaRPr lang="ru-RU" b="1" cap="all" dirty="0">
              <a:ln w="0"/>
              <a:solidFill>
                <a:srgbClr val="0070C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107504" y="1628800"/>
            <a:ext cx="3672408" cy="4430106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rgbClr val="7030A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Химия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Санаты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  <a:p>
            <a:pPr lvl="0" algn="ctr"/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kk-KZ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1600" u="sng" dirty="0">
                <a:solidFill>
                  <a:srgbClr val="1A00B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sula2102@mail.ru</a:t>
            </a:r>
            <a:endParaRPr lang="ru-RU" sz="1600" u="sng" dirty="0">
              <a:solidFill>
                <a:srgbClr val="1A00B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3" name="AutoShape 2" descr="blob:https://web.whatsapp.com/6367c8f9-4c88-40b4-a25a-37e678426e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blob:https://web.whatsapp.com/6367c8f9-4c88-40b4-a25a-37e678426ee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189618"/>
            <a:ext cx="2592288" cy="35349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03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E36C09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Другая 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395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Тема Office</vt:lpstr>
      <vt:lpstr>1_Тема Office</vt:lpstr>
      <vt:lpstr>2_Тема Office</vt:lpstr>
      <vt:lpstr>3_Тема Office</vt:lpstr>
      <vt:lpstr>Презентация PowerPoint</vt:lpstr>
      <vt:lpstr>Әдістемелік бірлестік тақырыбы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Жирнова Лариса Николаевна</vt:lpstr>
      <vt:lpstr>Зейнуллина Гульнара Есламбековна</vt:lpstr>
      <vt:lpstr>ОЛЖАНОВА СЛУШАШ ХАЛЕЛОВНА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Дашенька</cp:lastModifiedBy>
  <cp:revision>35</cp:revision>
  <dcterms:created xsi:type="dcterms:W3CDTF">2014-06-15T09:49:01Z</dcterms:created>
  <dcterms:modified xsi:type="dcterms:W3CDTF">2021-09-28T04:29:52Z</dcterms:modified>
</cp:coreProperties>
</file>