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sldIdLst>
    <p:sldId id="259" r:id="rId4"/>
    <p:sldId id="275" r:id="rId5"/>
    <p:sldId id="278" r:id="rId6"/>
    <p:sldId id="277" r:id="rId7"/>
    <p:sldId id="279" r:id="rId8"/>
    <p:sldId id="280" r:id="rId9"/>
    <p:sldId id="281" r:id="rId10"/>
    <p:sldId id="261" r:id="rId11"/>
    <p:sldId id="273" r:id="rId12"/>
    <p:sldId id="274" r:id="rId13"/>
    <p:sldId id="263" r:id="rId14"/>
    <p:sldId id="293" r:id="rId15"/>
    <p:sldId id="294" r:id="rId16"/>
    <p:sldId id="292" r:id="rId17"/>
    <p:sldId id="295" r:id="rId18"/>
    <p:sldId id="296" r:id="rId19"/>
    <p:sldId id="269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1A00B8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E6743-0B2C-4B0F-A4C8-4DB7C8C6D4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03CE7-58E4-4F38-B976-DDDAEFEA8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5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0E54A-0A77-44D2-B8DE-4EEDE9A6E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5E61D-FEC9-4EB0-8B74-E2A65C9D3D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3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3068-80EF-43DF-B2FC-28E1ED61F6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049A3-1A55-49E3-8443-34420164EF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054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D8931-75C8-41B1-9150-1B02C1DD1F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19AB-E743-403E-B24C-C63934CAC1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05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75C51-F8B1-4952-AF4E-948D301B01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AA406-45A2-46E3-B819-B4C8975C73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19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CC26-B4F6-45E8-9D65-720C674103E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4B33E-5B38-4CD8-AA37-028297C22D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96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18919-A3CD-445D-AB3F-4591AE235A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C1031-720B-4C84-857B-2B2C9421803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00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8838E-51F1-4CDE-A4C7-03DFA0529B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62D5E-4A6C-4172-BF1E-8F57DD556B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04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0D18E-0D40-4F1B-BD63-E6F7FC6787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4156E-70AD-4BD6-B350-969EFFC4A5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84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D506-67E5-4B72-BC85-6E6E112D1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8B4BC-3261-404E-92F2-BE424796F4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83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A57B-D278-459A-9D43-E0B5014A79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13FE9-A343-4CAB-83F8-07BFD75A97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47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328316-21FE-45D4-A99C-884657419AA3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1C755C4-ED02-48FC-A7F1-439C3580D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1605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0F74C48-22E2-471C-AEDB-4F7A523AEF70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8B0815-F62A-49EF-9BB0-30D2FA50E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61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369D8B-313E-4AB1-AE00-F458AD3B68EF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5974E-4B55-4820-BCA7-0AA24410F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0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19F039-BFAC-421A-9962-E59A1035E68C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C04810-2EE2-450B-AEB8-390A83DB44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1284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A9583D-F018-4014-B31B-7A193203A9A4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8F008AC-8AA9-48F1-AFD6-20C3127F4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45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F9F300B-0B98-49D6-9EFD-37411AD50D14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C6D1F4-A619-4004-ABE4-0DF3D560C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20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AD3798-78EA-4DC5-9ADC-C4DB1F0FBB46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9909E3-817F-4A6B-9791-2768E1B38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8454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C301AA1-5561-4515-A091-E17B00B39A0B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A15502-5456-4E26-9199-B753AC0F6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27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C8FCB6-808D-4835-B790-BA0DFC5F4DAC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773E3E-338C-4BEC-B9F4-22A01EA2E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99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F0B653-EEEA-49A1-B909-EEA929751963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2266ED-01B7-459D-B3B3-D2F0D1946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1129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2875AC-D506-413A-9C77-A45DD967B45D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4BB630-C4A3-499D-990C-BFE9941AE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047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EB6880F-DBA7-4D04-8F69-1E63368B94C1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BFEF6C2-DCA4-4928-9428-4C4A73257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2685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FBF698-CCC1-424E-9FF5-4726BF133494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355DE2-6AD9-4415-8EE8-C3790F787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3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183821-6417-480F-A4F6-4DC5A3983B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29.09.2022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68BE5B-A23C-49C3-BD25-D402A81ABA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18B27C46-4F95-4037-9B31-C686EB8D34F1}" type="datetimeFigureOut">
              <a:rPr lang="ru-RU"/>
              <a:pPr>
                <a:defRPr/>
              </a:pPr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FABADEE6-EE9A-42C8-88CA-366A63360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2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24744"/>
            <a:ext cx="727280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Жаратылыстану</a:t>
            </a:r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60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гуманитарлық</a:t>
            </a:r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пән</a:t>
            </a:r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бірлестігі</a:t>
            </a:r>
            <a:endParaRPr lang="ru-RU" sz="6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kk-KZ" sz="6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2022-2023</a:t>
            </a:r>
            <a:endParaRPr lang="kk-KZ" sz="60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4707" y="1772816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мазмұнын жаңарту шеңберінде жаратылыстану-гуманитарлық пәндер бойынша оқыту мен тәрбиелеудің жаңа әдістерін енгізу арқылы мұғалімдердің пәндік-әдістемелік құзыреттілігін арттыру.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/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2314" y="480230"/>
            <a:ext cx="8229600" cy="1143000"/>
          </a:xfrm>
          <a:ln>
            <a:solidFill>
              <a:srgbClr val="CC00FF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Әдістемелік бірлестік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тақырыбы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539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412776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000" b="1" u="sng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Мақсаты</a:t>
            </a:r>
            <a:r>
              <a:rPr kumimoji="0" lang="ru-RU" sz="4000" b="1" i="0" u="sng" strike="noStrike" kern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беру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мазмұнын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жаңарту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саласындағы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жаратылыстану-гуманитарлық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цикл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мұғалімдерінің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біліктілігін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арттыру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біліктілігі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мен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құзыреттілігі</a:t>
            </a:r>
            <a:endParaRPr kumimoji="0" lang="ru-RU" sz="2000" b="1" i="1" u="none" strike="noStrike" kern="0" normalizeH="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263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08720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u="sng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Міндеттері</a:t>
            </a: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Мектеп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жұмысының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басты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бағыттарын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ескере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отырып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мұғалімнің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құзыреттілігінің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үздіксіз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жоғарылатуға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және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жетілдіруге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жағдай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жасау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Оқу-тәрбие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процесіне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әдістемелік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көмек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ұйымдастыру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Ұстаздардың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әдістемелік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дайындығы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мен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құзыреттілігі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деңгейін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беру сапа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сының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диагностикасы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мен мониторинг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жүйесін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беру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сапасын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мақсатында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тұлғаға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бағытталған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ақпараттық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жаңа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технологияларды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оқу-тәрбие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процесіне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еңгізу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Оқушылардың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жобалық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зерттеушілік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жұмыстарын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жандандыру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54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39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250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969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4211960" y="1628800"/>
            <a:ext cx="4248472" cy="4320480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kk-KZ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едагог -эксперт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ИКТ на уроках биологии  как способ повышения эффективности развития функциональной грамотности у учащихся»</a:t>
            </a:r>
          </a:p>
          <a:p>
            <a:pPr lvl="0"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uaildinova01@mail.ru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1329" y="380035"/>
            <a:ext cx="8136904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Уалдинова</a:t>
            </a:r>
            <a:r>
              <a:rPr lang="ru-RU" sz="4400" b="1" dirty="0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Майя 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Тим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у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рбаевна</a:t>
            </a:r>
            <a:endParaRPr lang="ru-RU" sz="4400" b="1" dirty="0">
              <a:ln w="952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3832"/>
            <a:ext cx="3364860" cy="391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71329" y="380035"/>
            <a:ext cx="8136904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Мукашева</a:t>
            </a:r>
            <a:r>
              <a:rPr lang="ru-RU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</a:t>
            </a: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Асемгуль</a:t>
            </a:r>
            <a:r>
              <a:rPr lang="ru-RU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</a:t>
            </a: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Ботабай</a:t>
            </a:r>
            <a:r>
              <a:rPr lang="kk-KZ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қызы</a:t>
            </a:r>
            <a:endParaRPr lang="ru-RU" sz="4400" b="1" dirty="0">
              <a:ln w="9525">
                <a:noFill/>
              </a:ln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36219"/>
            <a:ext cx="3024336" cy="36250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1A00B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Вертикальный свиток 5"/>
          <p:cNvSpPr/>
          <p:nvPr/>
        </p:nvSpPr>
        <p:spPr>
          <a:xfrm>
            <a:off x="323528" y="1741443"/>
            <a:ext cx="3960440" cy="4265465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1A00B8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қабілетерін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»</a:t>
            </a:r>
          </a:p>
          <a:p>
            <a:pPr lvl="0"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4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Gulnaz-ramazanova-2016@mail.ru</a:t>
            </a:r>
            <a:endParaRPr lang="ru-RU" sz="14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18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08720"/>
            <a:ext cx="5760640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Садуева</a:t>
            </a:r>
            <a:r>
              <a:rPr lang="ru-RU" sz="6000" dirty="0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 </a:t>
            </a: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Бекзада</a:t>
            </a:r>
            <a:r>
              <a:rPr lang="ru-RU" sz="6000" dirty="0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 </a:t>
            </a: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Тлеубекқызы</a:t>
            </a:r>
            <a:endParaRPr lang="ru-RU" sz="4800" dirty="0">
              <a:ln w="9525">
                <a:noFill/>
              </a:ln>
              <a:solidFill>
                <a:srgbClr val="00823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Matilda" pitchFamily="2" charset="0"/>
              <a:cs typeface="Arial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55576" y="2276872"/>
            <a:ext cx="4428492" cy="3600400"/>
          </a:xfrm>
          <a:prstGeom prst="horizontalScroll">
            <a:avLst>
              <a:gd name="adj" fmla="val 15797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биология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колдану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765" y="6043600"/>
            <a:ext cx="4392488" cy="4766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Karapina93@mail.ru</a:t>
            </a:r>
            <a:endParaRPr lang="ru-RU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3797" name="Picture 5" descr="http://sc0019.kokshetau.aqmoedu.kz/public/files/2019/9/30/300919_120732_slayd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3" t="26970" r="41953" b="27293"/>
          <a:stretch/>
        </p:blipFill>
        <p:spPr bwMode="auto">
          <a:xfrm>
            <a:off x="5246103" y="2564904"/>
            <a:ext cx="3530518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11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Оспанова</a:t>
            </a:r>
            <a:r>
              <a:rPr lang="ru-RU" sz="5400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Айтжамал</a:t>
            </a:r>
            <a:r>
              <a:rPr lang="ru-RU" sz="5400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Сидратовна</a:t>
            </a:r>
            <a:endParaRPr lang="ru-RU" sz="5400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827584" y="1599750"/>
            <a:ext cx="4104456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«Сын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sidratovna@mail.ru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302433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8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Хамдиева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Дарья Николаевна</a:t>
            </a:r>
            <a:endParaRPr lang="ru-RU" sz="5400" b="1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115616" y="1599750"/>
            <a:ext cx="3816424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  <a:endParaRPr lang="ru-RU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«Объяснительно-иллюстративный метод обучения на уроках истории как педагогическая проблема повышения эффективности урока»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www.dasho_90@mail.ru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739327" cy="318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238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Кожахметова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Гаухар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Батталовна</a:t>
            </a:r>
            <a:endParaRPr lang="ru-RU" sz="5400" b="1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115616" y="1599750"/>
            <a:ext cx="3816424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познавательных и творческих способностей на уроках истории»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mgauhar90@gmail.com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88840"/>
            <a:ext cx="326104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124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Бадымова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Жанель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Жангалиевна</a:t>
            </a:r>
            <a:endParaRPr lang="ru-RU" sz="5400" b="1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11560" y="1599750"/>
            <a:ext cx="3898776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шығармашылығын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 err="1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zhanel.badymova@mail</a:t>
            </a:r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u="sng" dirty="0" err="1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88840"/>
            <a:ext cx="2818408" cy="319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121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Жаменов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Жалгас</a:t>
            </a:r>
            <a:r>
              <a:rPr lang="ru-RU" sz="5400" b="1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b="1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Балташевич</a:t>
            </a:r>
            <a:endParaRPr lang="ru-RU" sz="5400" b="1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11560" y="1599750"/>
            <a:ext cx="3898776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педагог - модератор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Zhamenov_zhalgas@mail.ru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3"/>
            <a:ext cx="288032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67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Ситкалиева</a:t>
            </a:r>
            <a:r>
              <a:rPr lang="ru-RU" sz="5400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Айдана</a:t>
            </a:r>
            <a:r>
              <a:rPr lang="ru-RU" sz="5400" dirty="0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dirty="0" err="1" smtClean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Ерлановна</a:t>
            </a:r>
            <a:endParaRPr lang="ru-RU" sz="5400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11560" y="1599750"/>
            <a:ext cx="3898776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педагог - модератор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muldagulova@mail.ru 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252028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902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kk-KZ" sz="5400" dirty="0" smtClean="0"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Закревская Ольга Владимировна</a:t>
            </a:r>
            <a:endParaRPr lang="ru-RU" sz="5400" dirty="0"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83568" y="1628800"/>
            <a:ext cx="3826768" cy="4032448"/>
          </a:xfrm>
          <a:prstGeom prst="horizontalScroll">
            <a:avLst>
              <a:gd name="adj" fmla="val 13301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географии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научно-исследовательской деятельности на уроках географии и во внеурочное время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en-AU" b="1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zakrew270886.mail.ru</a:t>
            </a:r>
            <a:endParaRPr lang="ru-RU" b="1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74441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57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7"/>
            <a:ext cx="8229600" cy="12241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Рахманова </a:t>
            </a:r>
            <a:r>
              <a:rPr lang="ru-RU" sz="5400" b="1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Гульмира</a:t>
            </a: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Руслановна</a:t>
            </a: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398694" y="1673513"/>
            <a:ext cx="3821378" cy="3805232"/>
          </a:xfrm>
          <a:prstGeom prst="horizontalScroll">
            <a:avLst>
              <a:gd name="adj" fmla="val 13301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«Формирования и умений и навыков работы с картографическим материалом»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b="1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mika_82006@mail.ru</a:t>
            </a:r>
            <a:endParaRPr lang="ru-RU" sz="1600" b="1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blob:https://web.whatsapp.com/dd9fb92a-e8dc-4cdf-b3d9-42a3be5df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2737428" cy="3118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0797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Другая 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435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 Office</vt:lpstr>
      <vt:lpstr>1_Тема Office</vt:lpstr>
      <vt:lpstr>3_Тема Office</vt:lpstr>
      <vt:lpstr>Презентация PowerPoint</vt:lpstr>
      <vt:lpstr>Әдістемелік бірлестік тақырыбы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admin</cp:lastModifiedBy>
  <cp:revision>46</cp:revision>
  <dcterms:created xsi:type="dcterms:W3CDTF">2014-06-15T09:49:01Z</dcterms:created>
  <dcterms:modified xsi:type="dcterms:W3CDTF">2022-09-29T15:41:32Z</dcterms:modified>
</cp:coreProperties>
</file>