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8" r:id="rId3"/>
    <p:sldId id="259" r:id="rId4"/>
    <p:sldId id="260" r:id="rId5"/>
    <p:sldId id="261" r:id="rId6"/>
    <p:sldId id="262" r:id="rId7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10" d="100"/>
          <a:sy n="110" d="100"/>
        </p:scale>
        <p:origin x="-1644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27.12.2022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27.12.2022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27.12.2022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27.12.2022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27.12.2022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27.12.2022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27.12.2022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27.12.2022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27.12.2022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27.12.2022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27.12.2022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106E36-FD25-4E2D-B0AA-010F637433A0}" type="datetimeFigureOut">
              <a:rPr lang="ru-RU" smtClean="0"/>
              <a:pPr/>
              <a:t>27.12.2022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hyperlink" Target="https://media.foxford.ru/articles/useful-holidays?ysclid=lc615m9ujv910505997" TargetMode="External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Прямоугольник 4"/>
          <p:cNvSpPr/>
          <p:nvPr/>
        </p:nvSpPr>
        <p:spPr>
          <a:xfrm>
            <a:off x="1043608" y="2708920"/>
            <a:ext cx="7056784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fontAlgn="t"/>
            <a:r>
              <a:rPr lang="ru-RU" sz="3200" b="1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  <a:hlinkClick r:id="rId3"/>
              </a:rPr>
              <a:t>«Жаңа жылдық демалысты</a:t>
            </a:r>
            <a:r>
              <a:rPr lang="ru-RU" sz="32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  <a:hlinkClick r:id="rId3"/>
              </a:rPr>
              <a:t> </a:t>
            </a:r>
            <a:r>
              <a:rPr lang="ru-RU" sz="3200" b="1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  <a:hlinkClick r:id="rId3"/>
              </a:rPr>
              <a:t>пайдалы</a:t>
            </a:r>
            <a:r>
              <a:rPr lang="ru-RU" sz="32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  <a:hlinkClick r:id="rId3"/>
              </a:rPr>
              <a:t> </a:t>
            </a:r>
            <a:r>
              <a:rPr lang="ru-RU" sz="3200" b="1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  <a:hlinkClick r:id="rId3"/>
              </a:rPr>
              <a:t>өткізуге болады</a:t>
            </a:r>
            <a:r>
              <a:rPr lang="ru-RU" sz="32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  <a:hlinkClick r:id="rId3"/>
              </a:rPr>
              <a:t>»</a:t>
            </a:r>
            <a:r>
              <a:rPr lang="ru-RU" sz="32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  <a:hlinkClick r:id="rId3"/>
              </a:rPr>
              <a:t> </a:t>
            </a:r>
            <a:r>
              <a:rPr lang="ru-RU" sz="32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  <a:hlinkClick r:id="rId3"/>
              </a:rPr>
              <a:t>- психолог </a:t>
            </a:r>
            <a:r>
              <a:rPr lang="ru-RU" sz="3200" b="1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  <a:hlinkClick r:id="rId3"/>
              </a:rPr>
              <a:t>кеңестері</a:t>
            </a:r>
            <a:endParaRPr lang="ru-RU" sz="3200" b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  <a:hlinkClick r:id="rId3"/>
            </a:endParaRPr>
          </a:p>
        </p:txBody>
      </p:sp>
      <p:sp>
        <p:nvSpPr>
          <p:cNvPr id="1027" name="Rectangle 3"/>
          <p:cNvSpPr>
            <a:spLocks noChangeArrowheads="1"/>
          </p:cNvSpPr>
          <p:nvPr/>
        </p:nvSpPr>
        <p:spPr bwMode="auto">
          <a:xfrm>
            <a:off x="1352737" y="2060848"/>
            <a:ext cx="6789039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ru-RU" sz="1400" b="1" dirty="0" smtClean="0">
                <a:latin typeface="Times New Roman" pitchFamily="18" charset="0"/>
                <a:cs typeface="Times New Roman" pitchFamily="18" charset="0"/>
              </a:rPr>
              <a:t>«</a:t>
            </a:r>
            <a:r>
              <a:rPr lang="kk-KZ" sz="1400" b="1" dirty="0" smtClean="0">
                <a:latin typeface="Times New Roman" pitchFamily="18" charset="0"/>
                <a:cs typeface="Times New Roman" pitchFamily="18" charset="0"/>
              </a:rPr>
              <a:t>Ақмола облысы білім басқармасының Көкшетау қаласы бойынша білім бөлімі </a:t>
            </a:r>
          </a:p>
          <a:p>
            <a:pPr algn="ctr"/>
            <a:r>
              <a:rPr lang="kk-KZ" sz="1400" b="1" dirty="0" smtClean="0">
                <a:latin typeface="Times New Roman" pitchFamily="18" charset="0"/>
                <a:cs typeface="Times New Roman" pitchFamily="18" charset="0"/>
              </a:rPr>
              <a:t>Красный Яр ауылының №1 жалпы орта білім беретін мектебі</a:t>
            </a:r>
            <a:r>
              <a:rPr lang="ru-RU" sz="1400" b="1" dirty="0" smtClean="0">
                <a:latin typeface="Times New Roman" pitchFamily="18" charset="0"/>
                <a:cs typeface="Times New Roman" pitchFamily="18" charset="0"/>
              </a:rPr>
              <a:t>»</a:t>
            </a:r>
            <a:r>
              <a:rPr lang="kk-KZ" sz="1400" b="1" dirty="0" smtClean="0">
                <a:latin typeface="Times New Roman" pitchFamily="18" charset="0"/>
                <a:cs typeface="Times New Roman" pitchFamily="18" charset="0"/>
              </a:rPr>
              <a:t> КММ</a:t>
            </a:r>
            <a:endParaRPr lang="ru-RU" sz="1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4067944" y="4149080"/>
            <a:ext cx="3121175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endParaRPr lang="ru-RU" sz="1600" i="1" dirty="0" smtClean="0">
              <a:solidFill>
                <a:srgbClr val="002060"/>
              </a:solidFill>
              <a:latin typeface="Times New Roman" pitchFamily="18" charset="0"/>
              <a:ea typeface="Calibri" pitchFamily="34" charset="0"/>
              <a:cs typeface="Times New Roman" pitchFamily="18" charset="0"/>
            </a:endParaRPr>
          </a:p>
          <a:p>
            <a:r>
              <a:rPr lang="ru-RU" sz="1600" i="1" dirty="0" smtClean="0">
                <a:solidFill>
                  <a:srgbClr val="002060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Педагог – психолог: </a:t>
            </a:r>
            <a:r>
              <a:rPr lang="ru-RU" sz="1600" i="1" dirty="0" err="1" smtClean="0">
                <a:solidFill>
                  <a:srgbClr val="002060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Кереева</a:t>
            </a:r>
            <a:r>
              <a:rPr lang="ru-RU" sz="1600" i="1" dirty="0" smtClean="0">
                <a:solidFill>
                  <a:srgbClr val="002060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Ш.К</a:t>
            </a:r>
            <a:endParaRPr lang="ru-RU" sz="1600" i="1" dirty="0">
              <a:solidFill>
                <a:srgbClr val="002060"/>
              </a:solidFill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3467482" y="5085184"/>
            <a:ext cx="256352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b="1" i="1" dirty="0" smtClean="0">
                <a:solidFill>
                  <a:srgbClr val="002060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2022 – 2023 </a:t>
            </a:r>
            <a:r>
              <a:rPr lang="ru-RU" b="1" i="1" dirty="0" err="1" smtClean="0">
                <a:solidFill>
                  <a:srgbClr val="002060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оқу жылы</a:t>
            </a:r>
            <a:r>
              <a:rPr lang="ru-RU" b="1" i="1" dirty="0" smtClean="0">
                <a:solidFill>
                  <a:srgbClr val="002060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. </a:t>
            </a:r>
            <a:endParaRPr lang="ru-RU" b="1" i="1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38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Прямоугольник 4"/>
          <p:cNvSpPr/>
          <p:nvPr/>
        </p:nvSpPr>
        <p:spPr>
          <a:xfrm>
            <a:off x="251520" y="116632"/>
            <a:ext cx="8352928" cy="470898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	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Жақын арада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барлық балалардың көптен күткен сүйікті мерекесі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келеді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Барлық оқушылар 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оны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асыға күтеді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өйткені бұл қысқы демалыс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Әрине,</a:t>
            </a:r>
            <a:r>
              <a:rPr lang="kk-KZ" sz="2000" dirty="0" smtClean="0">
                <a:latin typeface="Times New Roman" pitchFamily="18" charset="0"/>
                <a:cs typeface="Times New Roman" pitchFamily="18" charset="0"/>
              </a:rPr>
              <a:t> оқушыларға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күнделікті оқу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kk-KZ" sz="2000" dirty="0" smtClean="0">
                <a:latin typeface="Times New Roman" pitchFamily="18" charset="0"/>
                <a:cs typeface="Times New Roman" pitchFamily="18" charset="0"/>
              </a:rPr>
              <a:t>процесінен 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кейін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психологиялық жеңілдету қажет.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kk-KZ" sz="2000" dirty="0" smtClean="0">
                <a:latin typeface="Times New Roman" pitchFamily="18" charset="0"/>
                <a:cs typeface="Times New Roman" pitchFamily="18" charset="0"/>
              </a:rPr>
              <a:t>Ә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р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баланың демалыстарын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пайдалы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және жағымды үйлесімде өткізгенін қалаймы</a:t>
            </a:r>
            <a:r>
              <a:rPr lang="kk-KZ" sz="2000" dirty="0" smtClean="0">
                <a:latin typeface="Times New Roman" pitchFamily="18" charset="0"/>
                <a:cs typeface="Times New Roman" pitchFamily="18" charset="0"/>
              </a:rPr>
              <a:t>з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endParaRPr lang="ru-RU" sz="2000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       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Демалыс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-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бұл демалуға, көп ұйықтауға, отбасымен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уақыт өткізуге, туыстарымен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кездесуге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достарын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шақыруға, сүйікті фильмдерін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көруге, кинотеатрға баруға,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kk-KZ" sz="2000" dirty="0" smtClean="0">
                <a:latin typeface="Times New Roman" pitchFamily="18" charset="0"/>
                <a:cs typeface="Times New Roman" pitchFamily="18" charset="0"/>
              </a:rPr>
              <a:t>шаңғы мен шанада 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сырғанауға, 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компьютер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ойнауға тамаша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мүмкіндік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Бірақ, ең бастысы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демалыс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-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қарқынды оқудан кейін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күшті қалпына келтіру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және денені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келесі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оқу тоқсанына дайындау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мүмкіндігі екенін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ұмытпау керек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Баланың демалыс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кезінде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қалай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           </a:t>
            </a:r>
          </a:p>
          <a:p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                           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демалатындығы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оның</a:t>
            </a:r>
            <a:r>
              <a:rPr lang="kk-KZ" sz="2000" dirty="0" smtClean="0">
                <a:latin typeface="Times New Roman" pitchFamily="18" charset="0"/>
                <a:cs typeface="Times New Roman" pitchFamily="18" charset="0"/>
              </a:rPr>
              <a:t> әрі қарай 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жұмыс қабілеттілігі 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мен 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</a:p>
          <a:p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                              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оқудағы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жетістігі</a:t>
            </a:r>
            <a:r>
              <a:rPr lang="kk-KZ" sz="2000" dirty="0" smtClean="0">
                <a:latin typeface="Times New Roman" pitchFamily="18" charset="0"/>
                <a:cs typeface="Times New Roman" pitchFamily="18" charset="0"/>
              </a:rPr>
              <a:t>не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байланысты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Ата-аналар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endParaRPr lang="ru-RU" sz="2000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                                 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демалыстың 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бала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үшін пайдалы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болуын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армандайды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.</a:t>
            </a:r>
            <a:endParaRPr lang="ru-RU" sz="2000" dirty="0">
              <a:solidFill>
                <a:schemeClr val="tx1">
                  <a:lumMod val="95000"/>
                  <a:lumOff val="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38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7409" name="Rectangle 1"/>
          <p:cNvSpPr>
            <a:spLocks noChangeArrowheads="1"/>
          </p:cNvSpPr>
          <p:nvPr/>
        </p:nvSpPr>
        <p:spPr bwMode="auto">
          <a:xfrm>
            <a:off x="179512" y="145232"/>
            <a:ext cx="8784976" cy="120032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lvl="0" fontAlgn="base">
              <a:spcBef>
                <a:spcPct val="0"/>
              </a:spcBef>
              <a:spcAft>
                <a:spcPct val="0"/>
              </a:spcAft>
            </a:pP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Ең алдымен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400" b="1" dirty="0" err="1" smtClean="0">
                <a:latin typeface="Times New Roman" pitchFamily="18" charset="0"/>
                <a:cs typeface="Times New Roman" pitchFamily="18" charset="0"/>
              </a:rPr>
              <a:t>күн тәртібі туралы</a:t>
            </a:r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b="1" dirty="0" err="1" smtClean="0">
                <a:latin typeface="Times New Roman" pitchFamily="18" charset="0"/>
                <a:cs typeface="Times New Roman" pitchFamily="18" charset="0"/>
              </a:rPr>
              <a:t>есте</a:t>
            </a:r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b="1" dirty="0" err="1" smtClean="0">
                <a:latin typeface="Times New Roman" pitchFamily="18" charset="0"/>
                <a:cs typeface="Times New Roman" pitchFamily="18" charset="0"/>
              </a:rPr>
              <a:t>сақтау керек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Әр 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бала 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үшін ол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жеке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бірақ оқушының жасына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және қажеттіліктеріне сәйкес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kk-KZ" sz="2400" dirty="0" smtClean="0">
                <a:latin typeface="Times New Roman" pitchFamily="18" charset="0"/>
                <a:cs typeface="Times New Roman" pitchFamily="18" charset="0"/>
              </a:rPr>
              <a:t>болуы тиіс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.</a:t>
            </a:r>
            <a:endParaRPr kumimoji="0" lang="ru-RU" sz="2400" b="0" i="0" u="none" strike="noStrike" cap="none" normalizeH="0" baseline="0" dirty="0" smtClean="0">
              <a:ln>
                <a:noFill/>
              </a:ln>
              <a:effectLst/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7410" name="Rectangle 2"/>
          <p:cNvSpPr>
            <a:spLocks noChangeArrowheads="1"/>
          </p:cNvSpPr>
          <p:nvPr/>
        </p:nvSpPr>
        <p:spPr bwMode="auto">
          <a:xfrm>
            <a:off x="107504" y="1489720"/>
            <a:ext cx="9180334" cy="252376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>
              <a:buFontTx/>
              <a:buChar char="-"/>
            </a:pP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Ең жақсы демалыс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- 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бұл 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таза 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ауада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серуендеу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Сіз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мұз мүсіндерінің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</a:t>
            </a:r>
          </a:p>
          <a:p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сұлулығынан ләззат 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ала 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аласыз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Аязды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таза 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ауа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денсаулықты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endParaRPr lang="ru-RU" sz="2400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жа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қсартудың  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жақсы тәсілі.</a:t>
            </a:r>
            <a:endParaRPr lang="ru-RU" sz="2400" dirty="0" smtClean="0">
              <a:latin typeface="Times New Roman" pitchFamily="18" charset="0"/>
              <a:cs typeface="Times New Roman" pitchFamily="18" charset="0"/>
            </a:endParaRPr>
          </a:p>
          <a:p>
            <a:endParaRPr lang="ru-RU" sz="1400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FontTx/>
              <a:buChar char="-"/>
            </a:pPr>
            <a:r>
              <a:rPr lang="ru-RU" sz="2400" b="1" dirty="0" err="1" smtClean="0">
                <a:latin typeface="Times New Roman" pitchFamily="18" charset="0"/>
                <a:cs typeface="Times New Roman" pitchFamily="18" charset="0"/>
              </a:rPr>
              <a:t>Баланың қауіпсіздігі туралы</a:t>
            </a:r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b="1" dirty="0" err="1" smtClean="0">
                <a:latin typeface="Times New Roman" pitchFamily="18" charset="0"/>
                <a:cs typeface="Times New Roman" pitchFamily="18" charset="0"/>
              </a:rPr>
              <a:t>ұмытпаңыз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.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Жол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қозғалысы</a:t>
            </a:r>
            <a:endParaRPr lang="ru-RU" sz="2400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ережелері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көктайғақ туралы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еске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салу 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қажет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Жарақат алмау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endParaRPr lang="ru-RU" sz="2400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үшін 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мұз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kk-KZ" sz="2400" dirty="0" smtClean="0">
                <a:latin typeface="Times New Roman" pitchFamily="18" charset="0"/>
                <a:cs typeface="Times New Roman" pitchFamily="18" charset="0"/>
              </a:rPr>
              <a:t>айдынында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сырғанау 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кезінде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абай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болыңыз.</a:t>
            </a:r>
            <a:endParaRPr lang="ru-RU" sz="24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38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6385" name="Rectangle 1"/>
          <p:cNvSpPr>
            <a:spLocks noChangeArrowheads="1"/>
          </p:cNvSpPr>
          <p:nvPr/>
        </p:nvSpPr>
        <p:spPr bwMode="auto">
          <a:xfrm>
            <a:off x="179512" y="116632"/>
            <a:ext cx="8596649" cy="372409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>
              <a:buFontTx/>
              <a:buChar char="-"/>
            </a:pPr>
            <a:r>
              <a:rPr lang="ru-RU" sz="2400" b="1" dirty="0" err="1" smtClean="0">
                <a:latin typeface="Times New Roman" pitchFamily="18" charset="0"/>
                <a:cs typeface="Times New Roman" pitchFamily="18" charset="0"/>
              </a:rPr>
              <a:t>Рационалды</a:t>
            </a:r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b="1" dirty="0" err="1" smtClean="0">
                <a:latin typeface="Times New Roman" pitchFamily="18" charset="0"/>
                <a:cs typeface="Times New Roman" pitchFamily="18" charset="0"/>
              </a:rPr>
              <a:t>тамақтануға назар</a:t>
            </a:r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b="1" dirty="0" err="1" smtClean="0">
                <a:latin typeface="Times New Roman" pitchFamily="18" charset="0"/>
                <a:cs typeface="Times New Roman" pitchFamily="18" charset="0"/>
              </a:rPr>
              <a:t>аударыңыз.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Шынында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да, </a:t>
            </a:r>
            <a:endParaRPr lang="ru-RU" sz="2400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жаңа жылдық  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мерекелерде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біз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балаларымызды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кәмпиттермен,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endParaRPr lang="ru-RU" sz="2400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торттармен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және басқа 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да 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тәттілермен жиі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еркелетеміз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endParaRPr lang="ru-RU" sz="2400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FontTx/>
              <a:buChar char="-"/>
            </a:pP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Қысқы 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демалыс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кезінде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балалар</a:t>
            </a:r>
            <a:r>
              <a:rPr lang="kk-KZ" sz="2400" dirty="0" smtClean="0">
                <a:latin typeface="Times New Roman" pitchFamily="18" charset="0"/>
                <a:cs typeface="Times New Roman" pitchFamily="18" charset="0"/>
              </a:rPr>
              <a:t>дың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шығармашыл</a:t>
            </a:r>
            <a:r>
              <a:rPr lang="kk-KZ" sz="2400" dirty="0" smtClean="0">
                <a:latin typeface="Times New Roman" pitchFamily="18" charset="0"/>
                <a:cs typeface="Times New Roman" pitchFamily="18" charset="0"/>
              </a:rPr>
              <a:t>ығына </a:t>
            </a:r>
            <a:r>
              <a:rPr lang="kk-KZ" sz="2400" dirty="0" smtClean="0">
                <a:latin typeface="Times New Roman" pitchFamily="18" charset="0"/>
                <a:cs typeface="Times New Roman" pitchFamily="18" charset="0"/>
              </a:rPr>
              <a:t>назар</a:t>
            </a:r>
          </a:p>
          <a:p>
            <a:r>
              <a:rPr lang="kk-KZ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kk-KZ" sz="2400" dirty="0" smtClean="0">
                <a:latin typeface="Times New Roman" pitchFamily="18" charset="0"/>
                <a:cs typeface="Times New Roman" pitchFamily="18" charset="0"/>
              </a:rPr>
              <a:t>аударыңыз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. </a:t>
            </a:r>
          </a:p>
          <a:p>
            <a:r>
              <a:rPr lang="kk-KZ" sz="2400" dirty="0" smtClean="0">
                <a:latin typeface="Times New Roman" pitchFamily="18" charset="0"/>
                <a:cs typeface="Times New Roman" pitchFamily="18" charset="0"/>
              </a:rPr>
              <a:t>Кіші мектеп жасындағы оқушы көбірет сурет салып,көл еңбек, </a:t>
            </a:r>
            <a:endParaRPr lang="kk-KZ" sz="2400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kk-KZ" sz="2400" dirty="0" smtClean="0">
                <a:latin typeface="Times New Roman" pitchFamily="18" charset="0"/>
                <a:cs typeface="Times New Roman" pitchFamily="18" charset="0"/>
              </a:rPr>
              <a:t>Аппликация немесе </a:t>
            </a:r>
            <a:r>
              <a:rPr lang="kk-KZ" sz="2400" dirty="0" smtClean="0">
                <a:latin typeface="Times New Roman" pitchFamily="18" charset="0"/>
                <a:cs typeface="Times New Roman" pitchFamily="18" charset="0"/>
              </a:rPr>
              <a:t>берілген тақырыпқа коллаждарды жинап, </a:t>
            </a:r>
            <a:endParaRPr lang="kk-KZ" sz="2400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kk-KZ" sz="2400" dirty="0" smtClean="0">
                <a:latin typeface="Times New Roman" pitchFamily="18" charset="0"/>
                <a:cs typeface="Times New Roman" pitchFamily="18" charset="0"/>
              </a:rPr>
              <a:t>үстел ойындарын </a:t>
            </a:r>
            <a:r>
              <a:rPr lang="kk-KZ" sz="2400" dirty="0" smtClean="0">
                <a:latin typeface="Times New Roman" pitchFamily="18" charset="0"/>
                <a:cs typeface="Times New Roman" pitchFamily="18" charset="0"/>
              </a:rPr>
              <a:t>ойнауға болады.</a:t>
            </a:r>
            <a:endParaRPr lang="ru-RU" sz="2400" dirty="0" smtClean="0"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38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Прямоугольник 2"/>
          <p:cNvSpPr/>
          <p:nvPr/>
        </p:nvSpPr>
        <p:spPr>
          <a:xfrm>
            <a:off x="467544" y="332656"/>
            <a:ext cx="8424936" cy="34163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buFontTx/>
              <a:buChar char="-"/>
            </a:pP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b="1" dirty="0" err="1" smtClean="0">
                <a:latin typeface="Times New Roman" pitchFamily="18" charset="0"/>
                <a:cs typeface="Times New Roman" pitchFamily="18" charset="0"/>
              </a:rPr>
              <a:t>Оқуға </a:t>
            </a:r>
            <a:r>
              <a:rPr lang="ru-RU" sz="2400" b="1" dirty="0" err="1" smtClean="0">
                <a:latin typeface="Times New Roman" pitchFamily="18" charset="0"/>
                <a:cs typeface="Times New Roman" pitchFamily="18" charset="0"/>
              </a:rPr>
              <a:t>уақыт бөлу керек</a:t>
            </a:r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.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Баламен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бірге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сіз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оны 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қызықтыратын кітапты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ала 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аласыз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kk-KZ" sz="2400" dirty="0" smtClean="0">
                <a:latin typeface="Times New Roman" pitchFamily="18" charset="0"/>
                <a:cs typeface="Times New Roman" pitchFamily="18" charset="0"/>
              </a:rPr>
              <a:t>Б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аланың компьютерде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планшетте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аз 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уақыт өткізгенін қалаймы</a:t>
            </a:r>
            <a:r>
              <a:rPr lang="kk-KZ" sz="2400" dirty="0" smtClean="0">
                <a:latin typeface="Times New Roman" pitchFamily="18" charset="0"/>
                <a:cs typeface="Times New Roman" pitchFamily="18" charset="0"/>
              </a:rPr>
              <a:t>з, 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өйткені экранның алдында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отыру</a:t>
            </a:r>
            <a:r>
              <a:rPr lang="kk-KZ" sz="2400" dirty="0" smtClean="0">
                <a:latin typeface="Times New Roman" pitchFamily="18" charset="0"/>
                <a:cs typeface="Times New Roman" pitchFamily="18" charset="0"/>
              </a:rPr>
              <a:t> көздерінің 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көру қабілетін жоғалт</a:t>
            </a:r>
            <a:r>
              <a:rPr lang="kk-KZ" sz="2400" dirty="0" smtClean="0">
                <a:latin typeface="Times New Roman" pitchFamily="18" charset="0"/>
                <a:cs typeface="Times New Roman" pitchFamily="18" charset="0"/>
              </a:rPr>
              <a:t>ып 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және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kk-KZ" sz="2400" dirty="0" smtClean="0">
                <a:latin typeface="Times New Roman" pitchFamily="18" charset="0"/>
                <a:cs typeface="Times New Roman" pitchFamily="18" charset="0"/>
              </a:rPr>
              <a:t>дене бітімінің өзгеруіне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қауп тудырады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endParaRPr lang="ru-RU" sz="2400" dirty="0" smtClean="0"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ru-RU" sz="2400" b="1" dirty="0" err="1" smtClean="0">
                <a:latin typeface="Times New Roman" pitchFamily="18" charset="0"/>
                <a:cs typeface="Times New Roman" pitchFamily="18" charset="0"/>
              </a:rPr>
              <a:t>Қысқы демалыс</a:t>
            </a:r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b="1" dirty="0" err="1" smtClean="0">
                <a:latin typeface="Times New Roman" pitchFamily="18" charset="0"/>
                <a:cs typeface="Times New Roman" pitchFamily="18" charset="0"/>
              </a:rPr>
              <a:t>кезінде</a:t>
            </a:r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b="1" dirty="0" err="1" smtClean="0">
                <a:latin typeface="Times New Roman" pitchFamily="18" charset="0"/>
                <a:cs typeface="Times New Roman" pitchFamily="18" charset="0"/>
              </a:rPr>
              <a:t>оқушылардың барынша</a:t>
            </a:r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b="1" dirty="0" err="1" smtClean="0">
                <a:latin typeface="Times New Roman" pitchFamily="18" charset="0"/>
                <a:cs typeface="Times New Roman" pitchFamily="18" charset="0"/>
              </a:rPr>
              <a:t>жағымды эмоциялар</a:t>
            </a:r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b="1" dirty="0" err="1" smtClean="0">
                <a:latin typeface="Times New Roman" pitchFamily="18" charset="0"/>
                <a:cs typeface="Times New Roman" pitchFamily="18" charset="0"/>
              </a:rPr>
              <a:t>сезінуі</a:t>
            </a:r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400" b="1" dirty="0" err="1" smtClean="0">
                <a:latin typeface="Times New Roman" pitchFamily="18" charset="0"/>
                <a:cs typeface="Times New Roman" pitchFamily="18" charset="0"/>
              </a:rPr>
              <a:t>демалуы</a:t>
            </a:r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400" b="1" dirty="0" err="1" smtClean="0">
                <a:latin typeface="Times New Roman" pitchFamily="18" charset="0"/>
                <a:cs typeface="Times New Roman" pitchFamily="18" charset="0"/>
              </a:rPr>
              <a:t>көңіл көтеруі, әрі қарай оқуда қажетті күштерін қалпына келтіруі</a:t>
            </a:r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b="1" dirty="0" err="1" smtClean="0">
                <a:latin typeface="Times New Roman" pitchFamily="18" charset="0"/>
                <a:cs typeface="Times New Roman" pitchFamily="18" charset="0"/>
              </a:rPr>
              <a:t>маңызды.</a:t>
            </a:r>
            <a:endParaRPr lang="ru-RU" sz="2400" b="1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458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12</TotalTime>
  <Words>246</Words>
  <Application>Microsoft Office PowerPoint</Application>
  <PresentationFormat>Экран (4:3)</PresentationFormat>
  <Paragraphs>32</Paragraphs>
  <Slides>6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6</vt:i4>
      </vt:variant>
    </vt:vector>
  </HeadingPairs>
  <TitlesOfParts>
    <vt:vector size="7" baseType="lpstr">
      <vt:lpstr>Тема Office</vt:lpstr>
      <vt:lpstr>Слайд 1</vt:lpstr>
      <vt:lpstr>Слайд 2</vt:lpstr>
      <vt:lpstr>Слайд 3</vt:lpstr>
      <vt:lpstr>Слайд 4</vt:lpstr>
      <vt:lpstr>Слайд 5</vt:lpstr>
      <vt:lpstr>Слайд 6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1</dc:creator>
  <cp:lastModifiedBy>1</cp:lastModifiedBy>
  <cp:revision>3</cp:revision>
  <dcterms:created xsi:type="dcterms:W3CDTF">2022-12-27T09:19:27Z</dcterms:created>
  <dcterms:modified xsi:type="dcterms:W3CDTF">2022-12-27T10:42:22Z</dcterms:modified>
</cp:coreProperties>
</file>