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8"/>
  </p:notesMasterIdLst>
  <p:sldIdLst>
    <p:sldId id="257" r:id="rId2"/>
    <p:sldId id="259" r:id="rId3"/>
    <p:sldId id="263" r:id="rId4"/>
    <p:sldId id="256" r:id="rId5"/>
    <p:sldId id="267" r:id="rId6"/>
    <p:sldId id="28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06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2DFE5-C952-43D1-8DED-B30D4D78ABDC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176B8-12CF-4B98-B9DC-8DCAB7CE94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682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27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176B8-12CF-4B98-B9DC-8DCAB7CE945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444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847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811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645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38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547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3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297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476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057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277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598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pPr/>
              <a:t>26.04.2022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616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D90F-CA4E-448E-A163-82027E289FCA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25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22819" y="2251769"/>
            <a:ext cx="8428101" cy="207327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2020-2021 ОҚУ ЖЫЛЫНДА ЖАЗҒЫ МЕКТЕПТІ ҰЙЫМДАСТЫРУ ТУРАЛЫ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900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ЖАЗҒЫ МЕКТЕП КЕЗЕҢІ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CF0061D-5746-4A6E-B0CD-699EBDF3BACB}"/>
              </a:ext>
            </a:extLst>
          </p:cNvPr>
          <p:cNvSpPr/>
          <p:nvPr/>
        </p:nvSpPr>
        <p:spPr>
          <a:xfrm>
            <a:off x="8759992" y="1461719"/>
            <a:ext cx="1731050" cy="300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b="1" dirty="0">
              <a:solidFill>
                <a:schemeClr val="tx1"/>
              </a:solidFill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0625" y="538389"/>
            <a:ext cx="116867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2644438" algn="l"/>
                <a:tab pos="12912725" algn="l"/>
              </a:tabLst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26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аусым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аралығында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алушылар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ата-аналарының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шектеу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жіберілген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олқылықтардың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толтыру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ұйымдастырылады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37994" y="1628384"/>
            <a:ext cx="10885118" cy="2031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Жазғы мектептің жұмысын ұйымдастыру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Жазғы мектепте оқыту: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–1-8,10 сыныптағы білім алушыларға;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9-сынып бітірушілерінің қалауы бойынша.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Жазғы мектептегі сабақтар қашықтан білім алған білім алушылар үшін ерекше маңызды.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Жазғы мектеп жағдайында үлгерімі төмен білім алушыларға күрделі пәндерді (күрделі тақырыптарды)игеруге көмектесу маңызды.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20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рямоугольник 1032"/>
          <p:cNvSpPr/>
          <p:nvPr/>
        </p:nvSpPr>
        <p:spPr>
          <a:xfrm>
            <a:off x="6596083" y="1275158"/>
            <a:ext cx="5146809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КАДРМЕН ҚАМТАМАСЫЗ ЕТУ</a:t>
            </a:r>
            <a:endParaRPr lang="ru-RU" sz="12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49073" y="1644490"/>
            <a:ext cx="5842927" cy="116955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Сабақ жүргізгені үшін педагогтерге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қосымша қаржыландыру талап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етілмейді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Педагогтар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 оқу жылына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жүктеме аясында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істейді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Кезекті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еңбек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демалысы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17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маусымнан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кейін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беріледі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6335" y="1275158"/>
            <a:ext cx="530345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ЖАЗҒЫ МЕКТЕПКЕ ҚАБЫЛДАУ</a:t>
            </a:r>
            <a:endParaRPr lang="ru-RU" sz="12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84" y="1368379"/>
            <a:ext cx="514105" cy="38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84" y="3127867"/>
            <a:ext cx="570841" cy="34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154" t="19102" r="19155" b="12658"/>
          <a:stretch/>
        </p:blipFill>
        <p:spPr bwMode="auto">
          <a:xfrm>
            <a:off x="5711788" y="4532442"/>
            <a:ext cx="433892" cy="33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5524"/>
            <a:ext cx="12015665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endParaRPr lang="ru-RU" sz="1200" b="1" dirty="0" smtClean="0">
              <a:solidFill>
                <a:schemeClr val="bg1"/>
              </a:solidFill>
            </a:endParaRPr>
          </a:p>
          <a:p>
            <a:pPr algn="ctr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ЖАЗҒЫ МЕКТЕПТІ ҰЙЫМДАСТЫРУ</a:t>
            </a:r>
          </a:p>
          <a:p>
            <a:pPr algn="ctr">
              <a:buNone/>
              <a:defRPr/>
            </a:pP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711" y="1644804"/>
            <a:ext cx="53590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Ата-анасының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заңды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өкілдерінің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өтініші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Жазғы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мектепте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оқыту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тегін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Үлгерімі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нашар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оқушыларға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баса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назар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сабақтарды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ұйымдастыру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Сабақтарға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еркін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формада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қатысу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2982" y="2991977"/>
            <a:ext cx="5146809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ҚҰЖАТТАРДЫ ЖҮРГІЗУ</a:t>
            </a:r>
            <a:endParaRPr lang="ru-RU" sz="12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261" y="3526440"/>
            <a:ext cx="48696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Мектеп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директорының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Жазғы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мектеп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бұйрығы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аяқталғанға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дейін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2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апта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Жазғы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мектептің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жоспарын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бекіту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алушылар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сынып-жиынтықтардың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тізімі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пәндерінің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тізімі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Орта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мерзімді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қысқа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мерзімді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жоспарлар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Уақытша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сынып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журналдары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6584186-E321-4860-87D3-3CB23548FE7F}"/>
              </a:ext>
            </a:extLst>
          </p:cNvPr>
          <p:cNvSpPr/>
          <p:nvPr/>
        </p:nvSpPr>
        <p:spPr>
          <a:xfrm>
            <a:off x="6365070" y="3546023"/>
            <a:ext cx="48833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сабақтары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қызмет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зерттеулер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зертханалық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таза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ауадағы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сабақтар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т. б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Үйге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тапсырмалар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берілмейді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83677" y="2976635"/>
            <a:ext cx="36441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ЖҰМЫС ТҮРЛЕРІ</a:t>
            </a:r>
            <a:endParaRPr lang="ru-RU" sz="12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34768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500" b="1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ЖАЗҒЫ МЕКТЕПТІ ҰЙЫМДАСТЫРУ БОЙЫНША ҰСЫНЫСТАР</a:t>
            </a:r>
          </a:p>
          <a:p>
            <a:pPr algn="ctr"/>
            <a:endParaRPr lang="ru-RU" sz="5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5574" y="991334"/>
            <a:ext cx="1169930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>
                <a:latin typeface="Arial" pitchFamily="34" charset="0"/>
                <a:cs typeface="Arial" pitchFamily="34" charset="0"/>
              </a:rPr>
              <a:t>Әдістемелік бірлестіктерде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пәндер бойынша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ең күрделі тақырыптарды </a:t>
            </a: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таңдау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және олардың санын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ТАЛҚЫЛАУ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Оқытудың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ОҢТАЙЛЫ ӘДІСТЕРІ МЕН ТӘСІЛДЕРІН ТАҢДАУ (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оқу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материалын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бекіту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үшін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Бірлескен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қысқа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мерзімді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сабақ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жоспарларын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ҚҰРУ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алушыларға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ЖЕКЕ КОНСУЛЬТАЦИЯЛАР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НЕГІЗГІ ПӘНДЕР БОЙЫНША,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педагогикалық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жоғары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оқу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орындарының,колледждердің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студенттерін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тарта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КОНСУЛЬТАЦИЯЛАР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Құпиялылық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режимінен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шыққан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PISA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тапсырмаларын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сабақтарда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БЕЛСЕНДІ ҚОЛДАНУ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Оқу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сауаттылығы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ДАҒДЫЛАРЫН ДАМЫТУ («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</a:t>
            </a: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қитын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мектеп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»)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Электрондық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ақпаратпен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істеу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ДАҒДЫЛАРЫН ДАМЫТУ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Шаблондық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алгоритмдерді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қолданудың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орнына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ерекше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практикалық-бағдарланған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тәсілдерді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іздей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математикадағы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күрделі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есептерді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шешу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ӘДІСТЕРІН ҚОЛДАНУ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МӘТІНМЕН ЖҰМЫС,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мәтін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тапсырмаларды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орындау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тыңдалым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айтылым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оқылым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жазылым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8687" algn="just"/>
            <a:endParaRPr lang="ru-RU" sz="1500" b="1" dirty="0" smtClean="0">
              <a:latin typeface="Arial" pitchFamily="34" charset="0"/>
              <a:cs typeface="Arial" pitchFamily="34" charset="0"/>
            </a:endParaRPr>
          </a:p>
          <a:p>
            <a:pPr marL="314437" indent="-285750" algn="just">
              <a:buFont typeface="Wingdings" panose="05000000000000000000" pitchFamily="2" charset="2"/>
              <a:buChar char="ü"/>
            </a:pPr>
            <a:r>
              <a:rPr lang="ru-RU" sz="1500" b="1" dirty="0" err="1" smtClean="0">
                <a:latin typeface="Arial" pitchFamily="34" charset="0"/>
                <a:cs typeface="Arial" pitchFamily="34" charset="0"/>
              </a:rPr>
              <a:t>Практикалық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latin typeface="Arial" pitchFamily="34" charset="0"/>
                <a:cs typeface="Arial" pitchFamily="34" charset="0"/>
              </a:rPr>
              <a:t>тапсырмаларды</a:t>
            </a:r>
            <a:r>
              <a:rPr lang="ru-RU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ОРЫНДАУ</a:t>
            </a:r>
            <a:endParaRPr lang="ru-RU" sz="1500" b="1" dirty="0" smtClean="0">
              <a:latin typeface="Arial" pitchFamily="34" charset="0"/>
              <a:ea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050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рямоугольник 1032"/>
          <p:cNvSpPr/>
          <p:nvPr/>
        </p:nvSpPr>
        <p:spPr>
          <a:xfrm>
            <a:off x="1" y="-727"/>
            <a:ext cx="12191999" cy="7848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r>
              <a:rPr lang="kk-KZ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КҮТІЛЕТІН НӘТИЖЕЛЕР</a:t>
            </a:r>
            <a:endParaRPr lang="ru-RU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sz="1200" i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7049" y="1636836"/>
            <a:ext cx="5695825" cy="224676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Білімдегі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олқылықтардың орнын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толтырады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Пәндер бойынша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қиындықтар аймағын анықтайды және жеке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бағытын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ала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Командалық оқыту дағдыларын игереді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Оқуға деген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ынтасы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артады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(коммуникация,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креативтілік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сыни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ойлау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Зерттеу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қызметінің дағдылары қалыптастырылады;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Жеке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танымдық тәжірибе;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Практикалық міндеттерді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шешу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дағдысы қалыптасады;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Өткен оқу материалын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сапалы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игереді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4587" y="1006158"/>
            <a:ext cx="5468288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ОҚУШЫЛАР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89693" y="956264"/>
            <a:ext cx="5468285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ПЕДАГОГТАР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52978" y="4383138"/>
            <a:ext cx="3110753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АТА-АНАЛАР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89690" y="1592920"/>
            <a:ext cx="5468288" cy="267765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алушылардың оқу жетістіктерін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талдайды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беру,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тәрбие міндеттерін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құрады;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алушылардың 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сапасын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теңестіру үшін жағдай жасайды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Қиындықтар саласын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анықтау негізінде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алушылармен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жеке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командалық жұмыс ұйымдастырады;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Өз кәсіби бастамаларын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көрсетеді және балалар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бастамаларын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қолдайды;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Инновациялық бағдарламалар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жобаларды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пайдалананады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алушыларға олардың қажеттіліктеріне сәйкес сапалы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кері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байланыс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береді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сүйемелдейді.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353" y="4873080"/>
            <a:ext cx="5657521" cy="16004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Алдыңғы оқу жылының қорытындысы бойынша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алушылар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қызметтерін алады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балалар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қажеттіліктеріне сәйкес оқиды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Баланың дамуын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қамтамасыз ету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қолдау процесіне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ата-аналар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қатысады;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Балалардың еңбекпен қамтылуын қамтамасыз етеді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 жазғы кезеңде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бос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уақытын ұйымдастырады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91753" y="4463299"/>
            <a:ext cx="5468288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МЕКТЕПТЕР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87919" y="5191096"/>
            <a:ext cx="5498870" cy="95410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Пәндер бойынша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оқу жұмыс жоспарларын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орта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мерзімді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оқу жоспарларын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түзетеді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Мұғалімдерге қысқа мерзімді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жоспарларды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түзету мүмкіндігін ұсынады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даралау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21327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591169"/>
            <a:ext cx="12192000" cy="15028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1320" y="2679824"/>
            <a:ext cx="6277824" cy="1325563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Тыңдағандарыңызға рахмет!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672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521</Words>
  <Application>Microsoft Office PowerPoint</Application>
  <PresentationFormat>Произвольный</PresentationFormat>
  <Paragraphs>90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2020-2021 ОҚУ ЖЫЛЫНДА ЖАЗҒЫ МЕКТЕПТІ ҰЙЫМДАСТЫРУ ТУРАЛЫ</vt:lpstr>
      <vt:lpstr>Слайд 2</vt:lpstr>
      <vt:lpstr>Слайд 3</vt:lpstr>
      <vt:lpstr>Слайд 4</vt:lpstr>
      <vt:lpstr>Слайд 5</vt:lpstr>
      <vt:lpstr>Тыңдағандарыңызға рахмет!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ОРГАНИЗАЦИИ ЛЕТНЕЙ ШКОЛЫ</dc:title>
  <dc:creator>Каринова Шолпан Танатовна</dc:creator>
  <cp:lastModifiedBy>236006000068</cp:lastModifiedBy>
  <cp:revision>98</cp:revision>
  <dcterms:created xsi:type="dcterms:W3CDTF">2021-05-03T10:34:52Z</dcterms:created>
  <dcterms:modified xsi:type="dcterms:W3CDTF">2022-04-26T08:51:18Z</dcterms:modified>
</cp:coreProperties>
</file>