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4" r:id="rId7"/>
    <p:sldId id="270" r:id="rId8"/>
    <p:sldId id="275" r:id="rId9"/>
    <p:sldId id="269" r:id="rId10"/>
    <p:sldId id="276" r:id="rId11"/>
    <p:sldId id="268" r:id="rId12"/>
    <p:sldId id="274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10E376-097D-CA3B-4FAA-873E658AD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04544B-9C04-A2FD-54F9-DFF9F3A1A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BBBA19-CCA8-6087-57CD-D295E929D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CC2E3C-261E-1D11-F0CE-DD0C4400A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4D2CC9-FEE2-5855-1ECA-7F90171B7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3D4CB5-40B7-429C-5A66-534A44653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5F664-DD88-E0A1-F74E-B571B6062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1E6671-2514-4475-B026-9B15EE07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70A7EB-01DA-11AB-8D3C-6AC0453C2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F8464B-4517-1040-36D6-6A8F3CF2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3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6AAF55-2E39-5C14-13A6-50A3C108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B3E477-3486-A125-7031-AAA389094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B96FD4-2B2F-2407-00FA-58DD9D4BA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099CA3-DA58-3A2B-2AA5-148469216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5E4267-0820-DEBD-1577-BE44CBB39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8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0CA2F-4F74-CBB2-7A69-B0B6578D5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E2538-52AB-83B5-A76F-825B5BB2BC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944020-3902-1C9D-DD4C-BED840221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57BC92-DC6F-3E8C-E35B-AC05BD4A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DC38FA-97C9-4544-4066-F2E0960D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EF7634-0258-20D8-1A6A-DBD074B6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0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FCFBA-E845-A443-6DA1-2F4325EED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E49E93-61BC-9FC6-789A-008558EC2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C8C88A-024D-77A0-C3FC-76987AA8B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47D014-4D60-EA7E-CEE2-1038E31D27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2A95C1-A8E1-53CB-5C4B-883E4E814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B6D5E9-B8A4-7328-EF3C-225D6C23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8C3CB4D-2058-8FD9-22B7-3DB79BF0F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0B89422-AA5A-EF4E-3A68-F2814F9C6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16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0F65B-6953-135E-9D55-1A10D331F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8F36B9-85F2-B90B-4F3C-E8E689473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0F7176-19EC-5929-8218-4AC00FC6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74784B9-9CDE-58EF-B96A-C15C4F621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1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3E04BF-048C-3112-483E-4551FBCD9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D6373E-ED9C-25F7-84E8-496409BB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80E2AE-1346-020C-5E92-6EFAF84CE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84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567D4-2655-D5F1-5041-7F5EC234E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CCFCBA-6D34-7F00-3514-39DC967E1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97A0B8-D879-B2E8-CB5C-981ED9506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E527B-B993-678B-FCB8-0053E68C2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641DB0-A182-48A7-23F4-BEF2CDD55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B9F81D-709F-F015-933A-53C8797D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7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36AEC4-6B14-6438-CDF8-F0478DD40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721EC2-6636-0548-3BCA-609C2BE13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91FA52-D6A6-8921-4B47-8F8E94A9E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74B982-CF0A-5351-947E-50419F19B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43EC76-88BF-1E41-4D6D-56801D51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EAAA3D-A75A-F7C7-20B9-51C4C91E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82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53A55-F57E-5217-C380-2F454010A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FDDEA2-0C37-8667-4809-E77B9F323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B7B4C9-9C20-3EE0-2641-64C2AE6BD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92EDD4-7D70-02D3-795F-F73D93999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94C0C4-A996-6DC9-395A-FDA5715C0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75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7BA7CA-65DE-A897-B636-F62F21B3D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EA44D9-4763-7477-0E6F-191FAAAF0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2B585E-1C61-0F56-11E9-5C4C66832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E48ACE-0176-B6AC-1382-EB3BBAFF9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A71F5A-A8A8-AF76-8B83-5C9D97E5C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2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0C9B8-8B51-90C5-F4B6-8EED0B00D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66BC45-4310-660B-9021-CCDE05A95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BA7439-0630-669A-0042-C6CF25AA8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A3AB9-FE3D-4EBF-AEC2-685B4B57D03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5DDE6B-CF1A-463B-7E53-B25BA4C27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9D22A9-1C41-722E-E185-67DB553DC1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8DE02-4EE7-40CE-9A8E-2DCF175FC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8ACEBB-2760-3F13-7879-42A39AABD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10"/>
            <a:ext cx="12192000" cy="6759980"/>
          </a:xfrm>
          <a:prstGeom prst="rect">
            <a:avLst/>
          </a:prstGeom>
        </p:spPr>
      </p:pic>
      <p:sp>
        <p:nvSpPr>
          <p:cNvPr id="7" name="Свиток: горизонтальный 6">
            <a:extLst>
              <a:ext uri="{FF2B5EF4-FFF2-40B4-BE49-F238E27FC236}">
                <a16:creationId xmlns:a16="http://schemas.microsoft.com/office/drawing/2014/main" id="{CF89B8A6-3413-2CF7-0441-E1499644F827}"/>
              </a:ext>
            </a:extLst>
          </p:cNvPr>
          <p:cNvSpPr/>
          <p:nvPr/>
        </p:nvSpPr>
        <p:spPr>
          <a:xfrm>
            <a:off x="1381125" y="49009"/>
            <a:ext cx="9429750" cy="6759979"/>
          </a:xfrm>
          <a:prstGeom prst="horizontalScroll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«Общеобразовательная школа </a:t>
            </a: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№1 села Красный Яр отдела образования по городу Кокшетау управление образования Акмолинской области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kk-KZ" sz="48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Методическое объединениеэстетического цикла.</a:t>
            </a:r>
            <a:br>
              <a:rPr kumimoji="0" lang="kk-KZ" sz="48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kk-KZ" sz="32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2022– 2023 учебный год</a:t>
            </a:r>
            <a:br>
              <a:rPr kumimoji="0" lang="ru-RU" sz="40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sz="28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80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106D42-3C74-776B-7DDE-6D9D52C48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09"/>
            <a:ext cx="12402766" cy="7310795"/>
          </a:xfrm>
          <a:prstGeom prst="rect">
            <a:avLst/>
          </a:prstGeom>
        </p:spPr>
      </p:pic>
      <p:sp>
        <p:nvSpPr>
          <p:cNvPr id="13" name="Свиток: горизонтальный 12">
            <a:extLst>
              <a:ext uri="{FF2B5EF4-FFF2-40B4-BE49-F238E27FC236}">
                <a16:creationId xmlns:a16="http://schemas.microsoft.com/office/drawing/2014/main" id="{A7E571EE-6328-8C00-8A57-526810066905}"/>
              </a:ext>
            </a:extLst>
          </p:cNvPr>
          <p:cNvSpPr/>
          <p:nvPr/>
        </p:nvSpPr>
        <p:spPr>
          <a:xfrm>
            <a:off x="1486508" y="819150"/>
            <a:ext cx="9429750" cy="4572000"/>
          </a:xfrm>
          <a:prstGeom prst="horizontalScroll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методическом объединении эстетического цикла в общем 10 педагогов, из них основных учителей 8, совместителей 2 учителя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67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28E5218-5D18-50F0-668A-10CD23298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10"/>
            <a:ext cx="12192000" cy="67599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0B31D78-24C8-7693-84D3-58351A709F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" t="9353" r="10375" b="19701"/>
          <a:stretch/>
        </p:blipFill>
        <p:spPr>
          <a:xfrm>
            <a:off x="1000306" y="1181100"/>
            <a:ext cx="3371669" cy="4038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: усеченные противолежащие углы 15">
            <a:extLst>
              <a:ext uri="{FF2B5EF4-FFF2-40B4-BE49-F238E27FC236}">
                <a16:creationId xmlns:a16="http://schemas.microsoft.com/office/drawing/2014/main" id="{5C7F2A79-13FE-38A7-6867-60E6C7177EEA}"/>
              </a:ext>
            </a:extLst>
          </p:cNvPr>
          <p:cNvSpPr/>
          <p:nvPr/>
        </p:nvSpPr>
        <p:spPr>
          <a:xfrm>
            <a:off x="4898231" y="1722834"/>
            <a:ext cx="6169638" cy="3412331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мо эстетического цикла:</a:t>
            </a:r>
          </a:p>
          <a:p>
            <a:endParaRPr lang="kk-KZ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Махметова Сандугаш Науканбековна  15.01.1981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– высшее.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Кокшетауский  госудаственный  университет им.Ш.Уалиханова.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 – 18 лет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Квалификация: 1 категория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04434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8A2851-926F-6E15-8581-9E7DA85B1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80975"/>
            <a:ext cx="12192000" cy="7229707"/>
          </a:xfrm>
          <a:prstGeom prst="rect">
            <a:avLst/>
          </a:prstGeom>
        </p:spPr>
      </p:pic>
      <p:pic>
        <p:nvPicPr>
          <p:cNvPr id="10" name="Объект 9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70BDE3F1-F9E3-5DC0-50A4-988BD19C3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977" y="1071952"/>
            <a:ext cx="3165573" cy="4222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: усеченные противолежащие углы 10">
            <a:extLst>
              <a:ext uri="{FF2B5EF4-FFF2-40B4-BE49-F238E27FC236}">
                <a16:creationId xmlns:a16="http://schemas.microsoft.com/office/drawing/2014/main" id="{51C972D2-6D87-BDC5-7FE7-E08A5B5CEE12}"/>
              </a:ext>
            </a:extLst>
          </p:cNvPr>
          <p:cNvSpPr/>
          <p:nvPr/>
        </p:nvSpPr>
        <p:spPr>
          <a:xfrm>
            <a:off x="4981575" y="1771147"/>
            <a:ext cx="6791325" cy="2824162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Оспанова Айсулу Давлетовна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28.11.1970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– высшее. 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. Им.А.Мырзахметова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работы– 33 года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Квалификация: педагог - исследователь.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2494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8202744A-AF1B-0AE4-B83E-CE622F4F4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3683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BAB08D-439C-39E6-E956-DDA588147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t="19313" r="14091" b="36320"/>
          <a:stretch/>
        </p:blipFill>
        <p:spPr>
          <a:xfrm>
            <a:off x="1427329" y="1514203"/>
            <a:ext cx="3854637" cy="4039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: усеченные противолежащие углы 9">
            <a:extLst>
              <a:ext uri="{FF2B5EF4-FFF2-40B4-BE49-F238E27FC236}">
                <a16:creationId xmlns:a16="http://schemas.microsoft.com/office/drawing/2014/main" id="{E0C37090-5DBB-79C3-F026-30B696264A26}"/>
              </a:ext>
            </a:extLst>
          </p:cNvPr>
          <p:cNvSpPr/>
          <p:nvPr/>
        </p:nvSpPr>
        <p:spPr>
          <a:xfrm>
            <a:off x="5774531" y="2139701"/>
            <a:ext cx="5445919" cy="2824162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Балгатаев Кенжебай Шортанбаевич  10.03.1966 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– средне-специальное. 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Индустиально -педагогический техникум.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работы– 24 года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Квалификация: без категории</a:t>
            </a:r>
            <a:endParaRPr lang="ru-RU"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97A1A6-8FC0-06F7-12F7-E7510593D9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t="19313" r="14091" b="36320"/>
          <a:stretch/>
        </p:blipFill>
        <p:spPr>
          <a:xfrm>
            <a:off x="1579729" y="1666603"/>
            <a:ext cx="3854637" cy="4039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1815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13C17-2F11-830D-50A2-B58A9B76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1520E0-1A76-0390-3B33-7BFCECBF6F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683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9ffc9ec9-4ca8-40dd-8664-fc6f9949e55a.jpg">
            <a:extLst>
              <a:ext uri="{FF2B5EF4-FFF2-40B4-BE49-F238E27FC236}">
                <a16:creationId xmlns:a16="http://schemas.microsoft.com/office/drawing/2014/main" id="{D42F69E7-B7DF-40A9-01BD-2F220411F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6411" t="11400" r="19048" b="31585"/>
          <a:stretch>
            <a:fillRect/>
          </a:stretch>
        </p:blipFill>
        <p:spPr bwMode="auto">
          <a:xfrm>
            <a:off x="1235795" y="1114425"/>
            <a:ext cx="3753592" cy="4421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: усеченные противолежащие углы 7">
            <a:extLst>
              <a:ext uri="{FF2B5EF4-FFF2-40B4-BE49-F238E27FC236}">
                <a16:creationId xmlns:a16="http://schemas.microsoft.com/office/drawing/2014/main" id="{3135549A-A63C-6F35-7B43-A7C68FD45A55}"/>
              </a:ext>
            </a:extLst>
          </p:cNvPr>
          <p:cNvSpPr/>
          <p:nvPr/>
        </p:nvSpPr>
        <p:spPr>
          <a:xfrm>
            <a:off x="5386982" y="2055813"/>
            <a:ext cx="6019800" cy="2824162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Кажгалиев Куанышбек Айтжанович– 23.02.1972 </a:t>
            </a:r>
            <a:b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Образовование -  высшее, КПИ им.Ш.Уалиханова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 работы– 26 лет</a:t>
            </a:r>
            <a:b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Квалификация: высшая категория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34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13C17-2F11-830D-50A2-B58A9B76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1520E0-1A76-0390-3B33-7BFCECBF6F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683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C8EFD1-611B-E199-21A0-9C523B449C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761839"/>
            <a:ext cx="3350718" cy="4724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: усеченные противолежащие углы 6">
            <a:extLst>
              <a:ext uri="{FF2B5EF4-FFF2-40B4-BE49-F238E27FC236}">
                <a16:creationId xmlns:a16="http://schemas.microsoft.com/office/drawing/2014/main" id="{45C57FA6-9284-E7CC-97F5-E1B34F48A101}"/>
              </a:ext>
            </a:extLst>
          </p:cNvPr>
          <p:cNvSpPr/>
          <p:nvPr/>
        </p:nvSpPr>
        <p:spPr>
          <a:xfrm>
            <a:off x="4903981" y="1564482"/>
            <a:ext cx="5445919" cy="2824162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Айтенова Дина Кабылтаевна 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04.10.1967 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средне-специальное,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колледж им.Ақан Сері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 – 28 лет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Квалификация: педагог - модератор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08543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B4D1244D-471F-0C50-7EFB-D0A05126A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68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DDE82FA-C9E9-A2FC-4685-80C543120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415" y="1784189"/>
            <a:ext cx="5444200" cy="2822693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8E5CD0A5-5B87-98E5-7C79-3F915ABCB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28197" r="11691" b="8634"/>
          <a:stretch/>
        </p:blipFill>
        <p:spPr>
          <a:xfrm>
            <a:off x="1317094" y="1305404"/>
            <a:ext cx="2651174" cy="3465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B8DE1C-F596-7158-E859-D0ECB7187293}"/>
              </a:ext>
            </a:extLst>
          </p:cNvPr>
          <p:cNvSpPr txBox="1"/>
          <p:nvPr/>
        </p:nvSpPr>
        <p:spPr>
          <a:xfrm>
            <a:off x="5807819" y="2014902"/>
            <a:ext cx="431867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kk-KZ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Кереева Шынар Кайратовна 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глобалной компетенции.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работы– 15 лет.</a:t>
            </a:r>
            <a:b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- модератор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55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13C17-2F11-830D-50A2-B58A9B76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1520E0-1A76-0390-3B33-7BFCECBF6F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683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D1BD17-A2A9-B93C-B239-04ED3DD66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02" y="1027906"/>
            <a:ext cx="3580402" cy="3648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: усеченные противолежащие углы 9">
            <a:extLst>
              <a:ext uri="{FF2B5EF4-FFF2-40B4-BE49-F238E27FC236}">
                <a16:creationId xmlns:a16="http://schemas.microsoft.com/office/drawing/2014/main" id="{0906FF30-E33C-DF08-9114-DEE31568A84C}"/>
              </a:ext>
            </a:extLst>
          </p:cNvPr>
          <p:cNvSpPr/>
          <p:nvPr/>
        </p:nvSpPr>
        <p:spPr>
          <a:xfrm>
            <a:off x="4982006" y="1450182"/>
            <a:ext cx="5445919" cy="2824162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Аубакирова Аигуль Жанатовна </a:t>
            </a:r>
          </a:p>
          <a:p>
            <a:pPr marL="0" indent="0" algn="ctr">
              <a:buNone/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19.09.1994 г</a:t>
            </a:r>
          </a:p>
          <a:p>
            <a:pPr marL="0" indent="0" algn="ctr">
              <a:buNone/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- магистр, универ. Им. А.Мырзахметов </a:t>
            </a:r>
          </a:p>
          <a:p>
            <a:pPr marL="0" indent="0" algn="ctr">
              <a:buNone/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 – 7 лет</a:t>
            </a:r>
            <a:b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Квалификация: педагог - модератор.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247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214D7-D348-8414-7271-91025DD5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BFCBFE-A34E-A756-0EE5-3CD22FC38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EF36DC-A483-6259-0054-79E308C68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43"/>
            <a:ext cx="12192000" cy="67633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131CEE-0DD5-35A9-B47B-64F07F65E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311" y="1482463"/>
            <a:ext cx="5657578" cy="33408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CDA9E1-C781-DB08-E2A5-6C28E376B8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55" y="1159929"/>
            <a:ext cx="2795019" cy="3996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BB3B52-189D-A48F-6723-236F490A94B6}"/>
              </a:ext>
            </a:extLst>
          </p:cNvPr>
          <p:cNvSpPr txBox="1"/>
          <p:nvPr/>
        </p:nvSpPr>
        <p:spPr>
          <a:xfrm>
            <a:off x="4714874" y="2409736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Шаймуратова Рахия Жумкеновна </a:t>
            </a:r>
          </a:p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21.12.1963 </a:t>
            </a:r>
            <a:b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- высшее, КПИ им Ш.Уалиханов</a:t>
            </a:r>
          </a:p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 – 27 лет</a:t>
            </a:r>
            <a:b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Квалификация: 1 категория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2396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13C17-2F11-830D-50A2-B58A9B76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1520E0-1A76-0390-3B33-7BFCECBF6F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160" y="0"/>
            <a:ext cx="123683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: усеченные противолежащие углы 12">
            <a:extLst>
              <a:ext uri="{FF2B5EF4-FFF2-40B4-BE49-F238E27FC236}">
                <a16:creationId xmlns:a16="http://schemas.microsoft.com/office/drawing/2014/main" id="{F47764D5-E788-0014-6AC7-D310748C5ECD}"/>
              </a:ext>
            </a:extLst>
          </p:cNvPr>
          <p:cNvSpPr/>
          <p:nvPr/>
        </p:nvSpPr>
        <p:spPr>
          <a:xfrm>
            <a:off x="5067327" y="1950840"/>
            <a:ext cx="5445919" cy="2824162"/>
          </a:xfrm>
          <a:prstGeom prst="snip2Diag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DD0C16-DD97-AB73-BC6E-6D7995B6ABB3}"/>
              </a:ext>
            </a:extLst>
          </p:cNvPr>
          <p:cNvSpPr txBox="1"/>
          <p:nvPr/>
        </p:nvSpPr>
        <p:spPr>
          <a:xfrm>
            <a:off x="5228061" y="2393425"/>
            <a:ext cx="47815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Какей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Кулзира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21.10.1983 </a:t>
            </a: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– средне-специальное.</a:t>
            </a: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педагогический колледж.</a:t>
            </a: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 - 18 лет 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Квалификация: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BB35958-E13E-88CE-32ED-A3887E453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85" y="1279327"/>
            <a:ext cx="3466747" cy="3495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6841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13C17-2F11-830D-50A2-B58A9B76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1520E0-1A76-0390-3B33-7BFCECBF6F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683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242734-7D13-173C-BD0A-2B3E553F2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110" y="1635848"/>
            <a:ext cx="5444200" cy="2822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EE4E6E-0372-1413-80E0-3F195BE5AE77}"/>
              </a:ext>
            </a:extLst>
          </p:cNvPr>
          <p:cNvSpPr txBox="1"/>
          <p:nvPr/>
        </p:nvSpPr>
        <p:spPr>
          <a:xfrm>
            <a:off x="5229225" y="2139088"/>
            <a:ext cx="43579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Каирдосов</a:t>
            </a: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Бекзат</a:t>
            </a: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Байболатулы</a:t>
            </a: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11.06.2001 </a:t>
            </a:r>
          </a:p>
          <a:p>
            <a:pPr algn="ctr"/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– средне-специальное . Колледж </a:t>
            </a:r>
            <a:r>
              <a:rPr lang="ru-RU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Акан</a:t>
            </a: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Сери</a:t>
            </a:r>
          </a:p>
          <a:p>
            <a:pPr algn="ctr"/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Опыт работы –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algn="ctr"/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 категории</a:t>
            </a:r>
            <a:endParaRPr lang="ru-RU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065FE29-95BE-EDDF-7FA0-E5C38317C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6011" r="13288" b="76353"/>
          <a:stretch>
            <a:fillRect/>
          </a:stretch>
        </p:blipFill>
        <p:spPr bwMode="auto">
          <a:xfrm>
            <a:off x="1009627" y="1244564"/>
            <a:ext cx="3371599" cy="342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5816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CD56766-27E0-FEFA-CB9D-D52263BB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1520E0-1A76-0390-3B33-7BFCECBF6FE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68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8C6BF5-2A71-1100-02BE-BA4CDA825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900" y="2017653"/>
            <a:ext cx="5444200" cy="2822693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E0232F9-6579-01D7-F204-9EBBA1BC5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57673"/>
              </p:ext>
            </p:extLst>
          </p:nvPr>
        </p:nvGraphicFramePr>
        <p:xfrm>
          <a:off x="223322" y="1329832"/>
          <a:ext cx="11745355" cy="5421164"/>
        </p:xfrm>
        <a:graphic>
          <a:graphicData uri="http://schemas.openxmlformats.org/drawingml/2006/table">
            <a:tbl>
              <a:tblPr/>
              <a:tblGrid>
                <a:gridCol w="271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2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6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71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4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Мұғалімнің аты – жөні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Білімі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Санаты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Мұғалімнің жеке проблемасы.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Балгатаев Кенжебай Шортанбаевич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Арнаулы орта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Санатты жоқ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700" b="1">
                          <a:latin typeface="Times New Roman"/>
                          <a:ea typeface="Times New Roman"/>
                          <a:cs typeface="Times New Roman"/>
                        </a:rPr>
                        <a:t>Жобалау технологиясын қолдану негізінде оқушының білік және дағдыларын дамыту.</a:t>
                      </a:r>
                      <a:endParaRPr lang="ru-RU" sz="17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Айтенова Дина Кабылтаевна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Арнаулы орта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700" b="1" dirty="0">
                          <a:latin typeface="Times New Roman"/>
                          <a:ea typeface="Times New Roman"/>
                          <a:cs typeface="Times New Roman"/>
                        </a:rPr>
                        <a:t>Жобалау технологиясын қолдану негізінде оқушының білік және дағдыларын дамыту.</a:t>
                      </a:r>
                      <a:endParaRPr lang="ru-RU" sz="17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Оспанова Айсулу Давлетовна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Жоғары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Мұғалім – эксперт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700" b="1" dirty="0">
                          <a:latin typeface="Times New Roman"/>
                          <a:ea typeface="Times New Roman"/>
                          <a:cs typeface="Times New Roman"/>
                        </a:rPr>
                        <a:t>Технология сабағында қазақтың салт – дәстүрлерін дамытуда оқушылардың шығармашылық қабілеттерін жетілдіру.</a:t>
                      </a:r>
                      <a:endParaRPr lang="ru-RU" sz="17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1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Махметова Сандугаш Науканбековна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Жоғары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Бірінші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700" b="1" dirty="0">
                          <a:latin typeface="Times New Roman"/>
                          <a:ea typeface="Times New Roman"/>
                          <a:cs typeface="Times New Roman"/>
                        </a:rPr>
                        <a:t>Использование парных  и групповых форм обучения на уроках художественного труда</a:t>
                      </a:r>
                      <a:endParaRPr lang="ru-RU" sz="17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4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Кажгалиев Куанышбек Айтжанович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Жоғары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Жоғары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Көркем еңбек пәнінде бейнелеу өнерінің әмбебап тақырыбы, идеясы, мазмұны мен қыр – сыры.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8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Қайырдосов  Бекзат Байболатұлы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Арнаулы орта 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Санаты жоқ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Музыканы тыңдай және оны түсіне білу – эстетикалық мәдениетін насихаттау, кәсіби құзыреттілігімді арттыру, сапалық тәрбие беру.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20C1D17-76F9-272E-1C42-AFB611BA4A69}"/>
              </a:ext>
            </a:extLst>
          </p:cNvPr>
          <p:cNvSpPr txBox="1"/>
          <p:nvPr/>
        </p:nvSpPr>
        <p:spPr>
          <a:xfrm>
            <a:off x="3059096" y="341751"/>
            <a:ext cx="6250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Эстетикалы</a:t>
            </a:r>
            <a:r>
              <a:rPr lang="kk-KZ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әдістеме бірлестігі мұғалімдерінің  жетілдіру әдістемелік тақырыптары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0088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448</Words>
  <Application>Microsoft Office PowerPoint</Application>
  <PresentationFormat>Широкоэкранный</PresentationFormat>
  <Paragraphs>71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Shool Admin</dc:creator>
  <cp:lastModifiedBy>Shool Admin</cp:lastModifiedBy>
  <cp:revision>3</cp:revision>
  <dcterms:created xsi:type="dcterms:W3CDTF">2022-09-28T05:09:27Z</dcterms:created>
  <dcterms:modified xsi:type="dcterms:W3CDTF">2022-09-28T10:10:28Z</dcterms:modified>
</cp:coreProperties>
</file>