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330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60C55F-ADD6-4E8C-8804-E31F11AD7A1C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60C55F-ADD6-4E8C-8804-E31F11AD7A1C}" type="datetimeFigureOut">
              <a:rPr lang="ru-RU" smtClean="0"/>
              <a:pPr/>
              <a:t>27.09.2021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4813CB-5227-4278-918E-4963D8AA5F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959805" y="1196752"/>
            <a:ext cx="7475123" cy="45550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МО учителей </a:t>
            </a:r>
          </a:p>
          <a:p>
            <a:pPr algn="ctr"/>
            <a:r>
              <a:rPr lang="ru-RU" sz="54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политехнического </a:t>
            </a:r>
          </a:p>
          <a:p>
            <a:pPr algn="ctr"/>
            <a:r>
              <a:rPr lang="ru-RU" sz="54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Цикла</a:t>
            </a:r>
          </a:p>
          <a:p>
            <a:pPr algn="ctr"/>
            <a:endParaRPr lang="ru-RU" b="1" i="1" cap="all" spc="0" dirty="0" smtClean="0">
              <a:ln/>
              <a:solidFill>
                <a:schemeClr val="tx2">
                  <a:lumMod val="50000"/>
                </a:schemeClr>
              </a:solidFill>
              <a:effectLst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/>
            <a:r>
              <a:rPr lang="ru-RU" sz="54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2021-2022 </a:t>
            </a:r>
            <a:endParaRPr lang="ru-RU" sz="5400" b="1" i="1" cap="all" dirty="0" smtClean="0">
              <a:ln/>
              <a:solidFill>
                <a:schemeClr val="tx2">
                  <a:lumMod val="50000"/>
                </a:schemeClr>
              </a:solidFill>
              <a:effectLst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/>
            <a:r>
              <a:rPr lang="ru-RU" sz="54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учебный год</a:t>
            </a:r>
            <a:endParaRPr lang="ru-RU" sz="5400" b="1" i="1" cap="all" spc="0" dirty="0">
              <a:ln/>
              <a:solidFill>
                <a:schemeClr val="tx2">
                  <a:lumMod val="50000"/>
                </a:schemeClr>
              </a:solidFill>
              <a:effectLst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404664"/>
            <a:ext cx="7885384" cy="52629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i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Проблема </a:t>
            </a:r>
            <a:br>
              <a:rPr lang="ru-RU" sz="3200" b="1" i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</a:br>
            <a:r>
              <a:rPr lang="ru-RU" sz="3200" b="1" i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методического объединения политехнического цикла: </a:t>
            </a:r>
          </a:p>
          <a:p>
            <a:pPr algn="ctr"/>
            <a:endParaRPr lang="ru-RU" sz="36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/>
            <a:r>
              <a:rPr lang="ru-RU" sz="34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«Развитие системы мониторинга учебного процесса на уроках естественно-математического цикла в целях повышения качества обучения»</a:t>
            </a:r>
            <a:endParaRPr lang="ru-RU" sz="3400" b="1" cap="all" spc="0" dirty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13284" y="1340768"/>
            <a:ext cx="8317432" cy="34470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4000" b="1" i="1" cap="all" spc="0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Цель: </a:t>
            </a:r>
            <a:endParaRPr lang="ru-RU" sz="4000" b="1" i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/>
            <a:endParaRPr lang="ru-RU" b="1" i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pPr algn="ctr"/>
            <a:r>
              <a:rPr lang="ru-RU" sz="40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Содействовать повышению качества образования в условиях информатизации системы образования.</a:t>
            </a:r>
            <a:endParaRPr lang="ru-RU" sz="4400" b="1" cap="all" spc="0" dirty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260648"/>
            <a:ext cx="835292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i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Состав МО </a:t>
            </a:r>
          </a:p>
          <a:p>
            <a:pPr algn="ctr"/>
            <a:r>
              <a:rPr lang="ru-RU" sz="3600" b="1" i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  <a:cs typeface="Times New Roman" pitchFamily="18" charset="0"/>
              </a:rPr>
              <a:t>Политехнического цикла</a:t>
            </a:r>
            <a:endParaRPr lang="ru-RU" sz="3600" b="1" i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1196752"/>
            <a:ext cx="7795724" cy="526297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endParaRPr lang="ru-RU" sz="2800" b="1" i="1" cap="all" spc="0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ru-RU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1</a:t>
            </a:r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.Всего: </a:t>
            </a:r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13 </a:t>
            </a:r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учителей</a:t>
            </a:r>
          </a:p>
          <a:p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2</a:t>
            </a:r>
            <a:r>
              <a:rPr lang="en-US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.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С высшим образованием:  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13 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учителей</a:t>
            </a:r>
          </a:p>
          <a:p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3.По категориям:</a:t>
            </a:r>
          </a:p>
          <a:p>
            <a:r>
              <a:rPr lang="kk-KZ" sz="2800" b="1" i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Высшая:  </a:t>
            </a:r>
            <a:r>
              <a:rPr lang="kk-KZ" sz="2800" b="1" i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2</a:t>
            </a:r>
            <a:endParaRPr lang="kk-KZ" sz="2800" b="1" i="1" cap="all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kk-KZ" sz="2800" b="1" i="1" cap="all" spc="0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</a:t>
            </a:r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 первая: </a:t>
            </a:r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1 </a:t>
            </a:r>
            <a:endParaRPr lang="kk-KZ" sz="2800" b="1" i="1" cap="all" spc="0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kk-KZ" sz="2800" b="1" i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 Вторая: 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1 </a:t>
            </a:r>
            <a:endParaRPr lang="kk-KZ" sz="2800" b="1" i="1" cap="all" spc="0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 педагог - исследователь: </a:t>
            </a:r>
            <a:r>
              <a:rPr lang="kk-KZ" sz="2800" b="1" i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2</a:t>
            </a:r>
            <a:r>
              <a:rPr lang="kk-KZ" sz="2800" b="1" i="1" cap="all" spc="0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 </a:t>
            </a:r>
            <a:r>
              <a:rPr lang="kk-KZ" sz="2800" b="1" i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</a:t>
            </a:r>
            <a:endParaRPr lang="kk-KZ" sz="2800" b="1" i="1" cap="all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 педагог - эксперт: </a:t>
            </a:r>
            <a:r>
              <a:rPr lang="kk-KZ" sz="2800" b="1" i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2</a:t>
            </a:r>
            <a:endParaRPr lang="kk-KZ" sz="2800" b="1" i="1" cap="all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 Педагог - модератор: 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3</a:t>
            </a:r>
            <a:endParaRPr lang="kk-KZ" sz="2800" b="1" i="1" cap="all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kk-KZ" sz="2800" b="1" i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</a:t>
            </a:r>
            <a:r>
              <a:rPr lang="kk-KZ" sz="2800" b="1" i="1" cap="all" dirty="0" smtClean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 без категории: </a:t>
            </a:r>
            <a:r>
              <a:rPr lang="kk-KZ" sz="2800" b="1" i="1" cap="all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2</a:t>
            </a:r>
            <a:endParaRPr lang="kk-KZ" sz="2800" b="1" i="1" cap="all" dirty="0" smtClean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  <a:p>
            <a:r>
              <a:rPr lang="kk-KZ" sz="2800" b="1" i="1" cap="all" spc="0" dirty="0">
                <a:ln/>
                <a:solidFill>
                  <a:schemeClr val="tx2">
                    <a:lumMod val="50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Monotype Corsiva" pitchFamily="66" charset="0"/>
              </a:rPr>
              <a:t>	</a:t>
            </a:r>
            <a:endParaRPr lang="ru-RU" sz="2800" b="1" i="1" cap="all" spc="0" dirty="0">
              <a:ln/>
              <a:solidFill>
                <a:schemeClr val="tx2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7411" name="Picture 3" descr="C:\Users\Администратор\Downloads\WhatsApp Image 2020-12-02 at 16.06.2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81785">
            <a:off x="1046991" y="635102"/>
            <a:ext cx="2841780" cy="378904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8" name="TextBox 7"/>
          <p:cNvSpPr txBox="1"/>
          <p:nvPr/>
        </p:nvSpPr>
        <p:spPr>
          <a:xfrm>
            <a:off x="1115616" y="4581128"/>
            <a:ext cx="39180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“Развитие мотивации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на уроках информатики,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как средство повышения уровня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обученности учащихся“.</a:t>
            </a:r>
            <a:endParaRPr lang="ru-RU" sz="2400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1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49749">
            <a:off x="3920477" y="864399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51661">
            <a:off x="4647720" y="1239164"/>
            <a:ext cx="36226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Утегенова</a:t>
            </a:r>
            <a:r>
              <a:rPr lang="ru-RU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Ажар</a:t>
            </a:r>
            <a:r>
              <a:rPr lang="ru-RU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</a:t>
            </a:r>
            <a:r>
              <a:rPr lang="ru-RU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Алтынбековна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-руководитель МО , учитель информатики, </a:t>
            </a:r>
            <a:r>
              <a:rPr lang="kk-KZ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педагог-эксперт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, 13 </a:t>
            </a:r>
            <a:r>
              <a:rPr lang="kk-KZ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45647" y="4581128"/>
            <a:ext cx="345799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Monotype Corsiva" pitchFamily="66" charset="0"/>
              </a:rPr>
              <a:t>«Использование технологии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Monotype Corsiva" pitchFamily="66" charset="0"/>
              </a:rPr>
              <a:t>критического мышления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Monotype Corsiva" pitchFamily="66" charset="0"/>
              </a:rPr>
              <a:t>на уроках информатики»</a:t>
            </a:r>
            <a:endParaRPr lang="ru-RU" sz="2400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9" name="Рисунок 8" descr="C:\Users\Администратор\Downloads\WhatsApp Image 2020-12-02 at 18.02.11.jpeg"/>
          <p:cNvPicPr/>
          <p:nvPr/>
        </p:nvPicPr>
        <p:blipFill>
          <a:blip r:embed="rId3" cstate="print"/>
          <a:srcRect l="8210" t="29757" r="18391" b="25462"/>
          <a:stretch>
            <a:fillRect/>
          </a:stretch>
        </p:blipFill>
        <p:spPr bwMode="auto">
          <a:xfrm rot="21296352">
            <a:off x="957221" y="860296"/>
            <a:ext cx="2301679" cy="30409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49749">
            <a:off x="3848469" y="936406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06868">
            <a:off x="4429704" y="1426619"/>
            <a:ext cx="36226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Попельская </a:t>
            </a:r>
          </a:p>
          <a:p>
            <a:pPr algn="ctr"/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Марина Ивановна, учитель информатики </a:t>
            </a:r>
            <a:r>
              <a:rPr lang="kk-KZ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первой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</a:t>
            </a:r>
            <a:r>
              <a:rPr lang="kk-KZ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категории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, 30 </a:t>
            </a:r>
            <a:r>
              <a:rPr lang="kk-KZ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899592" y="4653136"/>
            <a:ext cx="450636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“Эффективное использование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 информационно-коммуникационных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 технологий в процессе обучения “.</a:t>
            </a:r>
            <a:endParaRPr lang="ru-RU" sz="2400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9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9749">
            <a:off x="3920476" y="936407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284766">
            <a:off x="4470097" y="1188273"/>
            <a:ext cx="386469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Токмолдин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Кенжетай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Мерекеевич</a:t>
            </a:r>
          </a:p>
          <a:p>
            <a:pPr algn="ctr"/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учитель информатики, </a:t>
            </a:r>
            <a:r>
              <a:rPr lang="kk-KZ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педагог-модератор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, 8 </a:t>
            </a:r>
            <a:r>
              <a:rPr lang="kk-KZ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29697" name="Picture 1" descr="C:\Users\Администратор\Downloads\WhatsApp Image 2020-12-02 at 19.44.41.jpeg"/>
          <p:cNvPicPr>
            <a:picLocks noChangeAspect="1" noChangeArrowheads="1"/>
          </p:cNvPicPr>
          <p:nvPr/>
        </p:nvPicPr>
        <p:blipFill>
          <a:blip r:embed="rId4" cstate="print"/>
          <a:srcRect l="19361" t="29539" r="19108"/>
          <a:stretch>
            <a:fillRect/>
          </a:stretch>
        </p:blipFill>
        <p:spPr bwMode="auto">
          <a:xfrm rot="21399041">
            <a:off x="899592" y="764703"/>
            <a:ext cx="2304256" cy="34166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57074" y="4581128"/>
            <a:ext cx="40351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“Информатика сабағында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тірек-сызбаларды қолдану”. 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49749">
            <a:off x="3920476" y="936406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17386">
            <a:off x="4647720" y="1454608"/>
            <a:ext cx="36226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Қалманбай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Аян Нұралыұлы,</a:t>
            </a:r>
          </a:p>
          <a:p>
            <a:pPr algn="ctr"/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учитель информатики, </a:t>
            </a:r>
            <a:r>
              <a:rPr lang="kk-KZ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педагог-модератор</a:t>
            </a:r>
            <a:r>
              <a:rPr lang="kk-KZ" sz="2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, 5 </a:t>
            </a:r>
            <a:r>
              <a:rPr lang="kk-KZ" sz="2800" b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30721" name="Picture 1" descr="C:\Users\Администратор\Downloads\WhatsApp Image 2020-12-02 at 19.03.56.jpeg"/>
          <p:cNvPicPr>
            <a:picLocks noChangeAspect="1" noChangeArrowheads="1"/>
          </p:cNvPicPr>
          <p:nvPr/>
        </p:nvPicPr>
        <p:blipFill>
          <a:blip r:embed="rId4" cstate="print"/>
          <a:srcRect l="16482" t="10623" r="13467"/>
          <a:stretch>
            <a:fillRect/>
          </a:stretch>
        </p:blipFill>
        <p:spPr bwMode="auto">
          <a:xfrm rot="21402660">
            <a:off x="899592" y="836712"/>
            <a:ext cx="2304256" cy="342106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497130" y="4581128"/>
            <a:ext cx="315503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“Использование идей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7 модулей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на уроках математики”. </a:t>
            </a:r>
            <a:endParaRPr lang="ru-RU" sz="2400" i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 l="32388" t="27894" r="57964" b="47989"/>
          <a:stretch>
            <a:fillRect/>
          </a:stretch>
        </p:blipFill>
        <p:spPr bwMode="auto">
          <a:xfrm rot="21363246">
            <a:off x="899592" y="836712"/>
            <a:ext cx="2160240" cy="30963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49749">
            <a:off x="3989488" y="1004752"/>
            <a:ext cx="4774226" cy="39640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08298">
            <a:off x="4448854" y="1369527"/>
            <a:ext cx="384887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Ганиева </a:t>
            </a:r>
            <a:r>
              <a:rPr lang="kk-KZ" sz="26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Шахригуль</a:t>
            </a:r>
            <a:r>
              <a:rPr lang="kk-KZ" sz="2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Мамадалиевна, </a:t>
            </a:r>
            <a:endParaRPr lang="kk-KZ" sz="2600" b="1" i="1" dirty="0" smtClean="0">
              <a:solidFill>
                <a:schemeClr val="accent5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6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</a:t>
            </a:r>
            <a:r>
              <a:rPr lang="kk-KZ" sz="2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математики, </a:t>
            </a:r>
            <a:r>
              <a:rPr lang="kk-KZ" sz="26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педагог-исследователь</a:t>
            </a:r>
            <a:r>
              <a:rPr lang="kk-KZ" sz="26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34 </a:t>
            </a:r>
            <a:r>
              <a:rPr lang="kk-KZ" sz="26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26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532396" y="4581128"/>
            <a:ext cx="308449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“</a:t>
            </a:r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Ж.А.Караевтың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Деңгейлеп оқыту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Технологиясы</a:t>
            </a:r>
            <a:r>
              <a:rPr lang="kk-KZ" sz="2400" dirty="0" smtClean="0">
                <a:solidFill>
                  <a:srgbClr val="002060"/>
                </a:solidFill>
                <a:latin typeface="Monotype Corsiva" pitchFamily="66" charset="0"/>
              </a:rPr>
              <a:t>”. </a:t>
            </a:r>
            <a:endParaRPr lang="ru-RU" sz="2400" i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/>
          <a:srcRect l="60073" t="27916" r="30600" b="48403"/>
          <a:stretch>
            <a:fillRect/>
          </a:stretch>
        </p:blipFill>
        <p:spPr bwMode="auto">
          <a:xfrm rot="21422411">
            <a:off x="1043559" y="834843"/>
            <a:ext cx="2088650" cy="29523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49749">
            <a:off x="3848469" y="864398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53420">
            <a:off x="4389254" y="1241199"/>
            <a:ext cx="378845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Есжанова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Гульназия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Даулетхановна, учитель математики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высшей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категории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37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73838" y="4221088"/>
            <a:ext cx="3985899" cy="2154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“Математика сабағында 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сын тұрғысынан ойлау 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технологиясын қолдана отыра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шығармашылық қабілеттерін 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дамыту “.</a:t>
            </a:r>
            <a:endParaRPr lang="ru-RU" sz="2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6" name="Picture 2" descr="C:\Users\Администратор\Downloads\WhatsApp Image 2020-12-02 at 18.30.09.jpeg"/>
          <p:cNvPicPr>
            <a:picLocks noChangeAspect="1" noChangeArrowheads="1"/>
          </p:cNvPicPr>
          <p:nvPr/>
        </p:nvPicPr>
        <p:blipFill>
          <a:blip r:embed="rId3" cstate="print"/>
          <a:srcRect l="9400" t="16112" r="24801"/>
          <a:stretch>
            <a:fillRect/>
          </a:stretch>
        </p:blipFill>
        <p:spPr bwMode="auto">
          <a:xfrm rot="21309847">
            <a:off x="1043608" y="620688"/>
            <a:ext cx="2226665" cy="33123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72370">
            <a:off x="3776460" y="1008416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57395">
            <a:off x="4245698" y="1254885"/>
            <a:ext cx="401282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Шаимов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Жаксыкельды Жексенбаевич,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математики,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педагог-эксперт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29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67008" y="4581128"/>
            <a:ext cx="381527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“Оқушылардың шығармашылық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қабілеттерін қалыптастыра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отырып, тез ойлауға үйрету”.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836D~1\AppData\Local\Temp\Rar$DIa0.119\260919_174223_slayd7.jpg"/>
          <p:cNvPicPr/>
          <p:nvPr/>
        </p:nvPicPr>
        <p:blipFill>
          <a:blip r:embed="rId3" cstate="print"/>
          <a:srcRect l="65199" t="22673" r="18511" b="47392"/>
          <a:stretch>
            <a:fillRect/>
          </a:stretch>
        </p:blipFill>
        <p:spPr bwMode="auto">
          <a:xfrm rot="21207190">
            <a:off x="1076235" y="671435"/>
            <a:ext cx="2338177" cy="323229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388846">
            <a:off x="3848892" y="955058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474464">
            <a:off x="4487155" y="1229560"/>
            <a:ext cx="37838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Капарова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Айгуль Ауталиповна, учитель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математики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категории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31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87624" y="4725144"/>
            <a:ext cx="381527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i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</a:t>
            </a:r>
            <a:r>
              <a:rPr lang="kk-KZ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“Оқушылардың шығармашылық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қабілеттерін қалыптастыра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отырып, тез ойлауға үйрету”.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Администратор\Downloads\WhatsApp Image 2020-12-02 at 17.59.46.jpeg"/>
          <p:cNvPicPr/>
          <p:nvPr/>
        </p:nvPicPr>
        <p:blipFill>
          <a:blip r:embed="rId3" cstate="print"/>
          <a:srcRect l="24131" t="23322" r="42307" b="43012"/>
          <a:stretch>
            <a:fillRect/>
          </a:stretch>
        </p:blipFill>
        <p:spPr bwMode="auto">
          <a:xfrm rot="21319785">
            <a:off x="1043608" y="836712"/>
            <a:ext cx="2088232" cy="28803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49749">
            <a:off x="3845291" y="879871"/>
            <a:ext cx="4767930" cy="395877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375270">
            <a:off x="4322860" y="1594849"/>
            <a:ext cx="38596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Рыспамбетов </a:t>
            </a:r>
          </a:p>
          <a:p>
            <a:pPr algn="ctr"/>
            <a:r>
              <a:rPr lang="kk-KZ" sz="2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Асет Аманкельдинович, </a:t>
            </a:r>
            <a:r>
              <a:rPr lang="kk-KZ" sz="24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учитеь</a:t>
            </a:r>
            <a:r>
              <a:rPr lang="kk-KZ" sz="2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математики</a:t>
            </a:r>
            <a:r>
              <a:rPr lang="kk-KZ" sz="2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педагог-модератор</a:t>
            </a:r>
            <a:r>
              <a:rPr lang="kk-KZ" sz="24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10 </a:t>
            </a:r>
            <a:r>
              <a:rPr lang="kk-KZ" sz="24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  <a:endParaRPr lang="ru-RU" sz="24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160212" y="4581128"/>
            <a:ext cx="382886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“Оқушылардың шығармашылық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қабілеттерін қалыптастыра </a:t>
            </a:r>
          </a:p>
          <a:p>
            <a:pPr algn="ctr"/>
            <a:r>
              <a:rPr lang="kk-KZ" sz="20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отырып, тез ойлауға үйрету “.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C:\Users\836D~1\AppData\Local\Temp\Rar$DIa0.999\260919_174302_slayd9.jpg"/>
          <p:cNvPicPr/>
          <p:nvPr/>
        </p:nvPicPr>
        <p:blipFill>
          <a:blip r:embed="rId3" cstate="print"/>
          <a:srcRect l="69443" t="23150" r="15497" b="50019"/>
          <a:stretch>
            <a:fillRect/>
          </a:stretch>
        </p:blipFill>
        <p:spPr bwMode="auto">
          <a:xfrm rot="21233730">
            <a:off x="899592" y="908720"/>
            <a:ext cx="2088232" cy="29523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53897">
            <a:off x="3770162" y="1103695"/>
            <a:ext cx="4753032" cy="3946404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471908">
            <a:off x="4318073" y="1451956"/>
            <a:ext cx="385474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Ахметжарова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Диана Абаевна, учитель математики 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категории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8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059941" y="4581128"/>
            <a:ext cx="402943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“Повышение уровня мотивации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учащихся на уроках 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математики через различные</a:t>
            </a:r>
          </a:p>
          <a:p>
            <a:pPr algn="ctr"/>
            <a:r>
              <a:rPr lang="kk-KZ" sz="22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способы деятельности”. </a:t>
            </a:r>
            <a:endParaRPr lang="ru-RU" sz="22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C:\Users\Администратор\Downloads\WhatsApp Image 2020-12-02 at 16.14.43.jpeg"/>
          <p:cNvPicPr/>
          <p:nvPr/>
        </p:nvPicPr>
        <p:blipFill>
          <a:blip r:embed="rId3" cstate="print"/>
          <a:srcRect b="18422"/>
          <a:stretch>
            <a:fillRect/>
          </a:stretch>
        </p:blipFill>
        <p:spPr bwMode="auto">
          <a:xfrm rot="21349426">
            <a:off x="1162841" y="769237"/>
            <a:ext cx="2224420" cy="33556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47822">
            <a:off x="3806291" y="920367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516440">
            <a:off x="4575710" y="1239165"/>
            <a:ext cx="36226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Карамендина</a:t>
            </a:r>
          </a:p>
          <a:p>
            <a:pPr algn="ctr"/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Сабина Ельтаевна, учитель математики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второй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категории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7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84120" y="4581128"/>
            <a:ext cx="3381054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ru-RU" sz="2400" i="1" dirty="0" smtClean="0">
                <a:solidFill>
                  <a:srgbClr val="002060"/>
                </a:solidFill>
                <a:latin typeface="Monotype Corsiva" pitchFamily="66" charset="0"/>
              </a:rPr>
              <a:t>Технология </a:t>
            </a:r>
          </a:p>
          <a:p>
            <a:pPr algn="ctr"/>
            <a:r>
              <a:rPr lang="ru-RU" sz="2400" i="1" dirty="0" err="1" smtClean="0">
                <a:solidFill>
                  <a:srgbClr val="002060"/>
                </a:solidFill>
                <a:latin typeface="Monotype Corsiva" pitchFamily="66" charset="0"/>
              </a:rPr>
              <a:t>предметноязыкового</a:t>
            </a:r>
            <a:r>
              <a:rPr lang="ru-RU" sz="2400" i="1" dirty="0" smtClean="0">
                <a:solidFill>
                  <a:srgbClr val="002060"/>
                </a:solidFill>
                <a:latin typeface="Monotype Corsiva" pitchFamily="66" charset="0"/>
              </a:rPr>
              <a:t> </a:t>
            </a: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Monotype Corsiva" pitchFamily="66" charset="0"/>
              </a:rPr>
              <a:t>интегрированного обучения</a:t>
            </a:r>
          </a:p>
          <a:p>
            <a:pPr algn="ctr"/>
            <a:r>
              <a:rPr lang="ru-RU" sz="2400" i="1" dirty="0" smtClean="0">
                <a:solidFill>
                  <a:srgbClr val="002060"/>
                </a:solidFill>
                <a:latin typeface="Monotype Corsiva" pitchFamily="66" charset="0"/>
              </a:rPr>
              <a:t> СLIL</a:t>
            </a:r>
            <a:r>
              <a:rPr lang="kk-KZ" sz="2400" i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”. </a:t>
            </a:r>
            <a:endParaRPr lang="ru-RU" sz="2400" i="1" dirty="0"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sp>
        <p:nvSpPr>
          <p:cNvPr id="21506" name="AutoShape 2" descr="blob:https://web.whatsapp.com/84bfb1f5-abfd-4917-8846-02cb13f350b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1508" name="AutoShape 4" descr="blob:https://web.whatsapp.com/84bfb1f5-abfd-4917-8846-02cb13f350b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1" name="Picture 7" descr="C:\Users\Администратор\Downloads\WhatsApp Image 2020-12-02 at 17.44.45.jpeg"/>
          <p:cNvPicPr>
            <a:picLocks noChangeAspect="1" noChangeArrowheads="1"/>
          </p:cNvPicPr>
          <p:nvPr/>
        </p:nvPicPr>
        <p:blipFill>
          <a:blip r:embed="rId3" cstate="print"/>
          <a:srcRect l="20156" t="23865" r="29426" b="24922"/>
          <a:stretch>
            <a:fillRect/>
          </a:stretch>
        </p:blipFill>
        <p:spPr bwMode="auto">
          <a:xfrm rot="21318486">
            <a:off x="888559" y="788329"/>
            <a:ext cx="2475684" cy="33529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Picture 1" descr="C:\Users\Администратор\Downloads\aoc-931swl-piano-black-5ms-removebg-preview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418969">
            <a:off x="3920477" y="864398"/>
            <a:ext cx="4878259" cy="405037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 rot="516440">
            <a:off x="4647720" y="1239166"/>
            <a:ext cx="362267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Шаимова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Кульмира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Зейнуллаевна, учитель физики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высшей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категории</a:t>
            </a:r>
            <a:r>
              <a:rPr lang="kk-KZ" sz="2800" b="1" i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, 32 </a:t>
            </a:r>
            <a:r>
              <a:rPr lang="kk-KZ" sz="2800" b="1" i="1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</a:t>
            </a:r>
            <a:endParaRPr lang="ru-RU" sz="2800" b="1" dirty="0">
              <a:solidFill>
                <a:schemeClr val="accent5">
                  <a:lumMod val="60000"/>
                  <a:lumOff val="40000"/>
                </a:schemeClr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yslide.ru/documents_4/ee006b5460568d7199650af3c5a25a35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328815" y="4581128"/>
            <a:ext cx="34916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2400" b="1" dirty="0" smtClean="0">
                <a:solidFill>
                  <a:srgbClr val="002060"/>
                </a:solidFill>
                <a:latin typeface="Monotype Corsiva" pitchFamily="66" charset="0"/>
                <a:cs typeface="Times New Roman" pitchFamily="18" charset="0"/>
              </a:rPr>
              <a:t>Тема самообразования: </a:t>
            </a:r>
          </a:p>
          <a:p>
            <a:pPr algn="ctr"/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2800" dirty="0" smtClean="0">
                <a:solidFill>
                  <a:srgbClr val="002060"/>
                </a:solidFill>
                <a:latin typeface="Monotype Corsiva" pitchFamily="66" charset="0"/>
              </a:rPr>
              <a:t>Новые подходы </a:t>
            </a:r>
          </a:p>
          <a:p>
            <a:pPr algn="ctr"/>
            <a:r>
              <a:rPr lang="kk-KZ" sz="2800" dirty="0" smtClean="0">
                <a:solidFill>
                  <a:srgbClr val="002060"/>
                </a:solidFill>
                <a:latin typeface="Monotype Corsiva" pitchFamily="66" charset="0"/>
              </a:rPr>
              <a:t>в модульном обучении</a:t>
            </a:r>
            <a:r>
              <a:rPr lang="kk-KZ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”. </a:t>
            </a:r>
            <a:endParaRPr lang="ru-RU" sz="24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3653022" y="792391"/>
            <a:ext cx="4878259" cy="4050379"/>
            <a:chOff x="3653022" y="792391"/>
            <a:chExt cx="4878259" cy="4050379"/>
          </a:xfrm>
        </p:grpSpPr>
        <p:pic>
          <p:nvPicPr>
            <p:cNvPr id="20481" name="Picture 1" descr="C:\Users\Администратор\Downloads\aoc-931swl-piano-black-5ms-removebg-preview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49749">
              <a:off x="3653022" y="792391"/>
              <a:ext cx="4878259" cy="4050379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 rot="348556">
              <a:off x="4366564" y="1180309"/>
              <a:ext cx="3622679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k-KZ" sz="2800" b="1" i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Фахруденов </a:t>
              </a:r>
            </a:p>
            <a:p>
              <a:pPr algn="ctr"/>
              <a:r>
                <a:rPr lang="kk-KZ" sz="2800" b="1" i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Рустам Болатович, </a:t>
              </a:r>
              <a:r>
                <a:rPr lang="kk-KZ" sz="2400" b="1" i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учитель </a:t>
              </a:r>
              <a:r>
                <a:rPr lang="kk-KZ" sz="2400" b="1" i="1" dirty="0" err="1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физики</a:t>
              </a:r>
              <a:r>
                <a:rPr lang="kk-KZ" sz="2400" b="1" i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kk-KZ" sz="2400" b="1" i="1" dirty="0" err="1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педагог-исследователь</a:t>
              </a:r>
              <a:r>
                <a:rPr lang="kk-KZ" sz="2400" b="1" i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, </a:t>
              </a:r>
            </a:p>
            <a:p>
              <a:pPr algn="ctr"/>
              <a:r>
                <a:rPr lang="kk-KZ" sz="2400" b="1" i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24 </a:t>
              </a:r>
              <a:r>
                <a:rPr lang="kk-KZ" sz="2400" b="1" i="1" dirty="0" err="1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года</a:t>
              </a:r>
              <a:endParaRPr lang="ru-RU" sz="2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Monotype Corsiva" pitchFamily="66" charset="0"/>
              </a:endParaRPr>
            </a:p>
          </p:txBody>
        </p:sp>
      </p:grpSp>
      <p:pic>
        <p:nvPicPr>
          <p:cNvPr id="20482" name="Picture 2" descr="C:\Users\Администратор\Downloads\WhatsApp Image 2020-12-02 at 20.30.10.jpeg"/>
          <p:cNvPicPr>
            <a:picLocks noChangeAspect="1" noChangeArrowheads="1"/>
          </p:cNvPicPr>
          <p:nvPr/>
        </p:nvPicPr>
        <p:blipFill>
          <a:blip r:embed="rId4" cstate="print"/>
          <a:srcRect l="27027" t="9552" r="21622"/>
          <a:stretch>
            <a:fillRect/>
          </a:stretch>
        </p:blipFill>
        <p:spPr bwMode="auto">
          <a:xfrm rot="21391810">
            <a:off x="1043608" y="692696"/>
            <a:ext cx="2448272" cy="366051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354</Words>
  <Application>Microsoft Office PowerPoint</Application>
  <PresentationFormat>Экран (4:3)</PresentationFormat>
  <Paragraphs>114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Monotype Corsiva</vt:lpstr>
      <vt:lpstr>Times New Roman</vt:lpstr>
      <vt:lpstr>Тема Office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XTreme.ws</dc:creator>
  <cp:lastModifiedBy>Ученик</cp:lastModifiedBy>
  <cp:revision>60</cp:revision>
  <dcterms:created xsi:type="dcterms:W3CDTF">2020-12-02T05:06:29Z</dcterms:created>
  <dcterms:modified xsi:type="dcterms:W3CDTF">2021-09-27T06:51:08Z</dcterms:modified>
</cp:coreProperties>
</file>