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285" r:id="rId3"/>
    <p:sldId id="283" r:id="rId4"/>
    <p:sldId id="309" r:id="rId5"/>
    <p:sldId id="256" r:id="rId6"/>
    <p:sldId id="286" r:id="rId7"/>
    <p:sldId id="258" r:id="rId8"/>
    <p:sldId id="317" r:id="rId9"/>
    <p:sldId id="287" r:id="rId10"/>
    <p:sldId id="268" r:id="rId11"/>
    <p:sldId id="290" r:id="rId12"/>
    <p:sldId id="288" r:id="rId13"/>
    <p:sldId id="291" r:id="rId14"/>
    <p:sldId id="293" r:id="rId15"/>
    <p:sldId id="313" r:id="rId16"/>
    <p:sldId id="314" r:id="rId17"/>
    <p:sldId id="315" r:id="rId18"/>
    <p:sldId id="295" r:id="rId19"/>
    <p:sldId id="302" r:id="rId20"/>
    <p:sldId id="303" r:id="rId21"/>
    <p:sldId id="296" r:id="rId22"/>
    <p:sldId id="289" r:id="rId23"/>
    <p:sldId id="294" r:id="rId24"/>
    <p:sldId id="298" r:id="rId25"/>
    <p:sldId id="301" r:id="rId26"/>
    <p:sldId id="304" r:id="rId27"/>
    <p:sldId id="305" r:id="rId28"/>
    <p:sldId id="306" r:id="rId29"/>
    <p:sldId id="300" r:id="rId30"/>
    <p:sldId id="299" r:id="rId31"/>
    <p:sldId id="297" r:id="rId32"/>
    <p:sldId id="31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8" autoAdjust="0"/>
    <p:restoredTop sz="96237" autoAdjust="0"/>
  </p:normalViewPr>
  <p:slideViewPr>
    <p:cSldViewPr>
      <p:cViewPr>
        <p:scale>
          <a:sx n="74" d="100"/>
          <a:sy n="74" d="100"/>
        </p:scale>
        <p:origin x="-103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721C0-0A45-4AC3-981B-3E77065546A1}" type="doc">
      <dgm:prSet loTypeId="urn:microsoft.com/office/officeart/2005/8/layout/chevron2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D405D7B-7135-4EBF-A482-3DEEDFEAB1D5}">
      <dgm:prSet phldrT="[Текст]" phldr="1"/>
      <dgm:spPr/>
      <dgm:t>
        <a:bodyPr/>
        <a:lstStyle/>
        <a:p>
          <a:endParaRPr lang="ru-RU"/>
        </a:p>
      </dgm:t>
    </dgm:pt>
    <dgm:pt modelId="{2442A80F-BEFC-47CA-903F-C84B9B69E213}" type="parTrans" cxnId="{B30B5B95-EE72-4348-B34F-C9C373F0599B}">
      <dgm:prSet/>
      <dgm:spPr/>
      <dgm:t>
        <a:bodyPr/>
        <a:lstStyle/>
        <a:p>
          <a:endParaRPr lang="ru-RU"/>
        </a:p>
      </dgm:t>
    </dgm:pt>
    <dgm:pt modelId="{5D1ECDB9-9A53-406E-BB7D-494B7B4D1A71}" type="sibTrans" cxnId="{B30B5B95-EE72-4348-B34F-C9C373F0599B}">
      <dgm:prSet/>
      <dgm:spPr/>
      <dgm:t>
        <a:bodyPr/>
        <a:lstStyle/>
        <a:p>
          <a:endParaRPr lang="ru-RU"/>
        </a:p>
      </dgm:t>
    </dgm:pt>
    <dgm:pt modelId="{0A7A413F-F7E1-478B-B5D8-4E46C96C167C}">
      <dgm:prSet phldrT="[Текст]" custT="1"/>
      <dgm:spPr/>
      <dgm:t>
        <a:bodyPr/>
        <a:lstStyle/>
        <a:p>
          <a:r>
            <a:rPr lang="kk-KZ" sz="2000" b="1" dirty="0" smtClean="0"/>
            <a:t>Оқыту және тәрбиелеу әдістемесінің келелі мәселелері бойынша педагогикалық эксперимент жүргізеді, эксперимент нәтижелерін педагогикалық процеске енгізеді.</a:t>
          </a:r>
          <a:endParaRPr lang="ru-RU" sz="2000" dirty="0"/>
        </a:p>
      </dgm:t>
    </dgm:pt>
    <dgm:pt modelId="{773970DD-7D00-48DF-8887-2F14833CFB32}" type="parTrans" cxnId="{DB36EC7D-3C4C-4A75-8AF5-EE1237D78A86}">
      <dgm:prSet/>
      <dgm:spPr/>
      <dgm:t>
        <a:bodyPr/>
        <a:lstStyle/>
        <a:p>
          <a:endParaRPr lang="ru-RU"/>
        </a:p>
      </dgm:t>
    </dgm:pt>
    <dgm:pt modelId="{2B766E17-6618-4FD1-96D0-72A6184CFE46}" type="sibTrans" cxnId="{DB36EC7D-3C4C-4A75-8AF5-EE1237D78A86}">
      <dgm:prSet/>
      <dgm:spPr/>
      <dgm:t>
        <a:bodyPr/>
        <a:lstStyle/>
        <a:p>
          <a:endParaRPr lang="ru-RU"/>
        </a:p>
      </dgm:t>
    </dgm:pt>
    <dgm:pt modelId="{750F85BD-6A70-4F2D-B0F8-6B38D7ED6C06}">
      <dgm:prSet phldrT="[Текст]" phldr="1"/>
      <dgm:spPr/>
      <dgm:t>
        <a:bodyPr/>
        <a:lstStyle/>
        <a:p>
          <a:endParaRPr lang="ru-RU"/>
        </a:p>
      </dgm:t>
    </dgm:pt>
    <dgm:pt modelId="{5FFD7B1E-DCF2-4E4E-8086-B694ECE104AA}" type="parTrans" cxnId="{D224158E-76CF-4D68-8BCE-DDE117811CD5}">
      <dgm:prSet/>
      <dgm:spPr/>
      <dgm:t>
        <a:bodyPr/>
        <a:lstStyle/>
        <a:p>
          <a:endParaRPr lang="ru-RU"/>
        </a:p>
      </dgm:t>
    </dgm:pt>
    <dgm:pt modelId="{14D1FF01-A710-4867-9BB2-8DC7788C1314}" type="sibTrans" cxnId="{D224158E-76CF-4D68-8BCE-DDE117811CD5}">
      <dgm:prSet/>
      <dgm:spPr/>
      <dgm:t>
        <a:bodyPr/>
        <a:lstStyle/>
        <a:p>
          <a:endParaRPr lang="ru-RU"/>
        </a:p>
      </dgm:t>
    </dgm:pt>
    <dgm:pt modelId="{2BA5552C-770E-4899-86B2-6F0A1A520177}">
      <dgm:prSet phldrT="[Текст]" custT="1"/>
      <dgm:spPr/>
      <dgm:t>
        <a:bodyPr/>
        <a:lstStyle/>
        <a:p>
          <a:r>
            <a:rPr lang="kk-KZ" sz="2000" b="1" smtClean="0"/>
            <a:t>Әдістеме сұрақтары бойынша дөңгелек үстелдер, мәжілістер мен семинарлар, мұғалімдердің шығармашылық есебін өткізеді.</a:t>
          </a:r>
          <a:endParaRPr lang="ru-RU" sz="2000" dirty="0"/>
        </a:p>
      </dgm:t>
    </dgm:pt>
    <dgm:pt modelId="{C485A3F0-BD02-4ECA-A7D8-E1065C3BCFF0}" type="parTrans" cxnId="{8115012D-6E0E-4004-9884-9469A3328CAB}">
      <dgm:prSet/>
      <dgm:spPr/>
      <dgm:t>
        <a:bodyPr/>
        <a:lstStyle/>
        <a:p>
          <a:endParaRPr lang="ru-RU"/>
        </a:p>
      </dgm:t>
    </dgm:pt>
    <dgm:pt modelId="{29275A88-BCF3-4122-A785-8873B91E52C5}" type="sibTrans" cxnId="{8115012D-6E0E-4004-9884-9469A3328CAB}">
      <dgm:prSet/>
      <dgm:spPr/>
      <dgm:t>
        <a:bodyPr/>
        <a:lstStyle/>
        <a:p>
          <a:endParaRPr lang="ru-RU"/>
        </a:p>
      </dgm:t>
    </dgm:pt>
    <dgm:pt modelId="{9E449A2C-7E8E-46B5-93DF-6431D30917E5}">
      <dgm:prSet phldrT="[Текст]" phldr="1"/>
      <dgm:spPr/>
      <dgm:t>
        <a:bodyPr/>
        <a:lstStyle/>
        <a:p>
          <a:endParaRPr lang="ru-RU"/>
        </a:p>
      </dgm:t>
    </dgm:pt>
    <dgm:pt modelId="{7A2DA1D4-8447-4F4B-886A-627311FED7BF}" type="parTrans" cxnId="{F1712361-0EBD-4144-A206-7CB924DBD676}">
      <dgm:prSet/>
      <dgm:spPr/>
      <dgm:t>
        <a:bodyPr/>
        <a:lstStyle/>
        <a:p>
          <a:endParaRPr lang="ru-RU"/>
        </a:p>
      </dgm:t>
    </dgm:pt>
    <dgm:pt modelId="{14FD2DE7-81FB-4ED7-BA79-E2C91846107C}" type="sibTrans" cxnId="{F1712361-0EBD-4144-A206-7CB924DBD676}">
      <dgm:prSet/>
      <dgm:spPr/>
      <dgm:t>
        <a:bodyPr/>
        <a:lstStyle/>
        <a:p>
          <a:endParaRPr lang="ru-RU"/>
        </a:p>
      </dgm:t>
    </dgm:pt>
    <dgm:pt modelId="{2ABF1735-7936-4054-84FC-BADDBE1FE50F}">
      <dgm:prSet phldrT="[Текст]" custT="1"/>
      <dgm:spPr/>
      <dgm:t>
        <a:bodyPr/>
        <a:lstStyle/>
        <a:p>
          <a:r>
            <a:rPr lang="kk-KZ" sz="2000" b="1" dirty="0" smtClean="0"/>
            <a:t>Ашық сабақтар мен сыныптан тыс іс-шаралар өткізеді.</a:t>
          </a:r>
          <a:endParaRPr lang="ru-RU" sz="2000" dirty="0"/>
        </a:p>
      </dgm:t>
    </dgm:pt>
    <dgm:pt modelId="{475415F2-068C-4BD4-9008-75B63DC084B5}" type="parTrans" cxnId="{3A94C294-C3B4-4A55-A8A7-40E9FAD45D84}">
      <dgm:prSet/>
      <dgm:spPr/>
      <dgm:t>
        <a:bodyPr/>
        <a:lstStyle/>
        <a:p>
          <a:endParaRPr lang="ru-RU"/>
        </a:p>
      </dgm:t>
    </dgm:pt>
    <dgm:pt modelId="{9C18C676-15CB-4592-A16D-DDD414B0A1C9}" type="sibTrans" cxnId="{3A94C294-C3B4-4A55-A8A7-40E9FAD45D84}">
      <dgm:prSet/>
      <dgm:spPr/>
      <dgm:t>
        <a:bodyPr/>
        <a:lstStyle/>
        <a:p>
          <a:endParaRPr lang="ru-RU"/>
        </a:p>
      </dgm:t>
    </dgm:pt>
    <dgm:pt modelId="{A7F5FB8E-C843-4E73-9BC8-EC7F3F7C89AD}" type="pres">
      <dgm:prSet presAssocID="{322721C0-0A45-4AC3-981B-3E77065546A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4F08A3-6DC4-449E-B1CF-17CF7FAE0A05}" type="pres">
      <dgm:prSet presAssocID="{2D405D7B-7135-4EBF-A482-3DEEDFEAB1D5}" presName="composite" presStyleCnt="0"/>
      <dgm:spPr/>
    </dgm:pt>
    <dgm:pt modelId="{F5E4CEC8-22FB-4990-88BE-DD754A707BB8}" type="pres">
      <dgm:prSet presAssocID="{2D405D7B-7135-4EBF-A482-3DEEDFEAB1D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16CE0-1510-48A6-82CE-762C1824C9CE}" type="pres">
      <dgm:prSet presAssocID="{2D405D7B-7135-4EBF-A482-3DEEDFEAB1D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4D1E9F-21C3-4435-8A88-AE13B9E3984F}" type="pres">
      <dgm:prSet presAssocID="{5D1ECDB9-9A53-406E-BB7D-494B7B4D1A71}" presName="sp" presStyleCnt="0"/>
      <dgm:spPr/>
    </dgm:pt>
    <dgm:pt modelId="{F2FC0EE2-07B4-4B28-83CD-FC0528F8131E}" type="pres">
      <dgm:prSet presAssocID="{750F85BD-6A70-4F2D-B0F8-6B38D7ED6C06}" presName="composite" presStyleCnt="0"/>
      <dgm:spPr/>
    </dgm:pt>
    <dgm:pt modelId="{095AAE89-2DF0-491B-8444-F03E73098CB4}" type="pres">
      <dgm:prSet presAssocID="{750F85BD-6A70-4F2D-B0F8-6B38D7ED6C0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EC662-8EBC-43D3-93A7-9D2C12D83AB6}" type="pres">
      <dgm:prSet presAssocID="{750F85BD-6A70-4F2D-B0F8-6B38D7ED6C0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93AD8C-D8A9-41FB-9E3C-7ACD3396C7F9}" type="pres">
      <dgm:prSet presAssocID="{14D1FF01-A710-4867-9BB2-8DC7788C1314}" presName="sp" presStyleCnt="0"/>
      <dgm:spPr/>
    </dgm:pt>
    <dgm:pt modelId="{4B003BE4-DC20-4C97-8F14-19A43F97AAFC}" type="pres">
      <dgm:prSet presAssocID="{9E449A2C-7E8E-46B5-93DF-6431D30917E5}" presName="composite" presStyleCnt="0"/>
      <dgm:spPr/>
    </dgm:pt>
    <dgm:pt modelId="{B80BCB00-E84C-4355-ACAD-EED7129598A8}" type="pres">
      <dgm:prSet presAssocID="{9E449A2C-7E8E-46B5-93DF-6431D30917E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239EF-E0EA-4A24-A10B-06623483C31B}" type="pres">
      <dgm:prSet presAssocID="{9E449A2C-7E8E-46B5-93DF-6431D30917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781C47-2AFD-491D-AE46-9A72A0B6CF82}" type="presOf" srcId="{322721C0-0A45-4AC3-981B-3E77065546A1}" destId="{A7F5FB8E-C843-4E73-9BC8-EC7F3F7C89AD}" srcOrd="0" destOrd="0" presId="urn:microsoft.com/office/officeart/2005/8/layout/chevron2"/>
    <dgm:cxn modelId="{6D9EBE80-05E4-43B1-9647-E7E6FEB5895A}" type="presOf" srcId="{2ABF1735-7936-4054-84FC-BADDBE1FE50F}" destId="{3AF239EF-E0EA-4A24-A10B-06623483C31B}" srcOrd="0" destOrd="0" presId="urn:microsoft.com/office/officeart/2005/8/layout/chevron2"/>
    <dgm:cxn modelId="{B9C76491-930C-41EE-88C8-9D1E5A55B501}" type="presOf" srcId="{750F85BD-6A70-4F2D-B0F8-6B38D7ED6C06}" destId="{095AAE89-2DF0-491B-8444-F03E73098CB4}" srcOrd="0" destOrd="0" presId="urn:microsoft.com/office/officeart/2005/8/layout/chevron2"/>
    <dgm:cxn modelId="{DB36EC7D-3C4C-4A75-8AF5-EE1237D78A86}" srcId="{2D405D7B-7135-4EBF-A482-3DEEDFEAB1D5}" destId="{0A7A413F-F7E1-478B-B5D8-4E46C96C167C}" srcOrd="0" destOrd="0" parTransId="{773970DD-7D00-48DF-8887-2F14833CFB32}" sibTransId="{2B766E17-6618-4FD1-96D0-72A6184CFE46}"/>
    <dgm:cxn modelId="{E700EEEC-C927-458F-B587-9464D30B8029}" type="presOf" srcId="{0A7A413F-F7E1-478B-B5D8-4E46C96C167C}" destId="{67416CE0-1510-48A6-82CE-762C1824C9CE}" srcOrd="0" destOrd="0" presId="urn:microsoft.com/office/officeart/2005/8/layout/chevron2"/>
    <dgm:cxn modelId="{D224158E-76CF-4D68-8BCE-DDE117811CD5}" srcId="{322721C0-0A45-4AC3-981B-3E77065546A1}" destId="{750F85BD-6A70-4F2D-B0F8-6B38D7ED6C06}" srcOrd="1" destOrd="0" parTransId="{5FFD7B1E-DCF2-4E4E-8086-B694ECE104AA}" sibTransId="{14D1FF01-A710-4867-9BB2-8DC7788C1314}"/>
    <dgm:cxn modelId="{E972E9E7-ACC8-4092-96CF-EE1BA5F1EBBE}" type="presOf" srcId="{2D405D7B-7135-4EBF-A482-3DEEDFEAB1D5}" destId="{F5E4CEC8-22FB-4990-88BE-DD754A707BB8}" srcOrd="0" destOrd="0" presId="urn:microsoft.com/office/officeart/2005/8/layout/chevron2"/>
    <dgm:cxn modelId="{3A94C294-C3B4-4A55-A8A7-40E9FAD45D84}" srcId="{9E449A2C-7E8E-46B5-93DF-6431D30917E5}" destId="{2ABF1735-7936-4054-84FC-BADDBE1FE50F}" srcOrd="0" destOrd="0" parTransId="{475415F2-068C-4BD4-9008-75B63DC084B5}" sibTransId="{9C18C676-15CB-4592-A16D-DDD414B0A1C9}"/>
    <dgm:cxn modelId="{8115012D-6E0E-4004-9884-9469A3328CAB}" srcId="{750F85BD-6A70-4F2D-B0F8-6B38D7ED6C06}" destId="{2BA5552C-770E-4899-86B2-6F0A1A520177}" srcOrd="0" destOrd="0" parTransId="{C485A3F0-BD02-4ECA-A7D8-E1065C3BCFF0}" sibTransId="{29275A88-BCF3-4122-A785-8873B91E52C5}"/>
    <dgm:cxn modelId="{4372A4E8-0918-4943-8541-F7910FB8175F}" type="presOf" srcId="{2BA5552C-770E-4899-86B2-6F0A1A520177}" destId="{E78EC662-8EBC-43D3-93A7-9D2C12D83AB6}" srcOrd="0" destOrd="0" presId="urn:microsoft.com/office/officeart/2005/8/layout/chevron2"/>
    <dgm:cxn modelId="{B30B5B95-EE72-4348-B34F-C9C373F0599B}" srcId="{322721C0-0A45-4AC3-981B-3E77065546A1}" destId="{2D405D7B-7135-4EBF-A482-3DEEDFEAB1D5}" srcOrd="0" destOrd="0" parTransId="{2442A80F-BEFC-47CA-903F-C84B9B69E213}" sibTransId="{5D1ECDB9-9A53-406E-BB7D-494B7B4D1A71}"/>
    <dgm:cxn modelId="{F1712361-0EBD-4144-A206-7CB924DBD676}" srcId="{322721C0-0A45-4AC3-981B-3E77065546A1}" destId="{9E449A2C-7E8E-46B5-93DF-6431D30917E5}" srcOrd="2" destOrd="0" parTransId="{7A2DA1D4-8447-4F4B-886A-627311FED7BF}" sibTransId="{14FD2DE7-81FB-4ED7-BA79-E2C91846107C}"/>
    <dgm:cxn modelId="{FD59FCA7-428B-4CDC-9A6C-34E1CD9D18F1}" type="presOf" srcId="{9E449A2C-7E8E-46B5-93DF-6431D30917E5}" destId="{B80BCB00-E84C-4355-ACAD-EED7129598A8}" srcOrd="0" destOrd="0" presId="urn:microsoft.com/office/officeart/2005/8/layout/chevron2"/>
    <dgm:cxn modelId="{9F81DF93-C802-4497-B781-72DAB246D41C}" type="presParOf" srcId="{A7F5FB8E-C843-4E73-9BC8-EC7F3F7C89AD}" destId="{BC4F08A3-6DC4-449E-B1CF-17CF7FAE0A05}" srcOrd="0" destOrd="0" presId="urn:microsoft.com/office/officeart/2005/8/layout/chevron2"/>
    <dgm:cxn modelId="{0EB58185-B332-4F2C-943A-59C363267CF0}" type="presParOf" srcId="{BC4F08A3-6DC4-449E-B1CF-17CF7FAE0A05}" destId="{F5E4CEC8-22FB-4990-88BE-DD754A707BB8}" srcOrd="0" destOrd="0" presId="urn:microsoft.com/office/officeart/2005/8/layout/chevron2"/>
    <dgm:cxn modelId="{BAEF9FB5-0160-4DD8-896D-50D4E212FD0D}" type="presParOf" srcId="{BC4F08A3-6DC4-449E-B1CF-17CF7FAE0A05}" destId="{67416CE0-1510-48A6-82CE-762C1824C9CE}" srcOrd="1" destOrd="0" presId="urn:microsoft.com/office/officeart/2005/8/layout/chevron2"/>
    <dgm:cxn modelId="{71DF9B2C-37AC-4216-8E99-6FDF985F8491}" type="presParOf" srcId="{A7F5FB8E-C843-4E73-9BC8-EC7F3F7C89AD}" destId="{004D1E9F-21C3-4435-8A88-AE13B9E3984F}" srcOrd="1" destOrd="0" presId="urn:microsoft.com/office/officeart/2005/8/layout/chevron2"/>
    <dgm:cxn modelId="{46CB19C6-C132-4A07-B8DA-EE4C0A4B5184}" type="presParOf" srcId="{A7F5FB8E-C843-4E73-9BC8-EC7F3F7C89AD}" destId="{F2FC0EE2-07B4-4B28-83CD-FC0528F8131E}" srcOrd="2" destOrd="0" presId="urn:microsoft.com/office/officeart/2005/8/layout/chevron2"/>
    <dgm:cxn modelId="{FA9EEC0C-2A8B-4E0D-80ED-31A1115232B3}" type="presParOf" srcId="{F2FC0EE2-07B4-4B28-83CD-FC0528F8131E}" destId="{095AAE89-2DF0-491B-8444-F03E73098CB4}" srcOrd="0" destOrd="0" presId="urn:microsoft.com/office/officeart/2005/8/layout/chevron2"/>
    <dgm:cxn modelId="{953586D4-6E81-4E7F-BAE8-5EE53A999CD1}" type="presParOf" srcId="{F2FC0EE2-07B4-4B28-83CD-FC0528F8131E}" destId="{E78EC662-8EBC-43D3-93A7-9D2C12D83AB6}" srcOrd="1" destOrd="0" presId="urn:microsoft.com/office/officeart/2005/8/layout/chevron2"/>
    <dgm:cxn modelId="{B8183FC7-5533-473F-A937-1099BB3FC211}" type="presParOf" srcId="{A7F5FB8E-C843-4E73-9BC8-EC7F3F7C89AD}" destId="{9193AD8C-D8A9-41FB-9E3C-7ACD3396C7F9}" srcOrd="3" destOrd="0" presId="urn:microsoft.com/office/officeart/2005/8/layout/chevron2"/>
    <dgm:cxn modelId="{669AF133-E36C-4C60-9BC5-537212E57060}" type="presParOf" srcId="{A7F5FB8E-C843-4E73-9BC8-EC7F3F7C89AD}" destId="{4B003BE4-DC20-4C97-8F14-19A43F97AAFC}" srcOrd="4" destOrd="0" presId="urn:microsoft.com/office/officeart/2005/8/layout/chevron2"/>
    <dgm:cxn modelId="{A0445475-3EF7-430C-A7AD-28B2F8066C67}" type="presParOf" srcId="{4B003BE4-DC20-4C97-8F14-19A43F97AAFC}" destId="{B80BCB00-E84C-4355-ACAD-EED7129598A8}" srcOrd="0" destOrd="0" presId="urn:microsoft.com/office/officeart/2005/8/layout/chevron2"/>
    <dgm:cxn modelId="{1CCEE86D-5C14-424E-B3B5-7A73DEC25BFE}" type="presParOf" srcId="{4B003BE4-DC20-4C97-8F14-19A43F97AAFC}" destId="{3AF239EF-E0EA-4A24-A10B-06623483C31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855728-37F1-465E-8E77-9D46F6804E2F}" type="doc">
      <dgm:prSet loTypeId="urn:microsoft.com/office/officeart/2005/8/layout/chevron2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B29396F-FB8A-43CE-9EA4-B941F83D1D99}">
      <dgm:prSet phldrT="[Текст]" phldr="1"/>
      <dgm:spPr/>
      <dgm:t>
        <a:bodyPr/>
        <a:lstStyle/>
        <a:p>
          <a:endParaRPr lang="ru-RU"/>
        </a:p>
      </dgm:t>
    </dgm:pt>
    <dgm:pt modelId="{E1D224D2-D6D7-4A1F-9892-316BC801210E}" type="parTrans" cxnId="{DAFC0753-54C5-4524-9418-06C737E077E3}">
      <dgm:prSet/>
      <dgm:spPr/>
      <dgm:t>
        <a:bodyPr/>
        <a:lstStyle/>
        <a:p>
          <a:endParaRPr lang="ru-RU"/>
        </a:p>
      </dgm:t>
    </dgm:pt>
    <dgm:pt modelId="{722C224F-32EA-443C-AF6C-384EBF7904FD}" type="sibTrans" cxnId="{DAFC0753-54C5-4524-9418-06C737E077E3}">
      <dgm:prSet/>
      <dgm:spPr/>
      <dgm:t>
        <a:bodyPr/>
        <a:lstStyle/>
        <a:p>
          <a:endParaRPr lang="ru-RU"/>
        </a:p>
      </dgm:t>
    </dgm:pt>
    <dgm:pt modelId="{963E382A-18FF-4CFF-8E85-74BFC71D9695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00FF"/>
              </a:solidFill>
            </a:rPr>
            <a:t>Педагогика мен психологияның жалпы сұрақтары, оқыту мен тәрбие әдістемесі бойынша лекциялар, хабарламалар және баяндамалар жасайды.</a:t>
          </a:r>
          <a:endParaRPr lang="ru-RU" sz="2000" dirty="0"/>
        </a:p>
      </dgm:t>
    </dgm:pt>
    <dgm:pt modelId="{4D185419-1D79-4E65-B04C-402AF937A80B}" type="parTrans" cxnId="{08BC0698-F78A-4036-9C7B-699B92308D7F}">
      <dgm:prSet/>
      <dgm:spPr/>
      <dgm:t>
        <a:bodyPr/>
        <a:lstStyle/>
        <a:p>
          <a:endParaRPr lang="ru-RU"/>
        </a:p>
      </dgm:t>
    </dgm:pt>
    <dgm:pt modelId="{A24F630F-05B4-4699-BDC4-686D237A74F6}" type="sibTrans" cxnId="{08BC0698-F78A-4036-9C7B-699B92308D7F}">
      <dgm:prSet/>
      <dgm:spPr/>
      <dgm:t>
        <a:bodyPr/>
        <a:lstStyle/>
        <a:p>
          <a:endParaRPr lang="ru-RU"/>
        </a:p>
      </dgm:t>
    </dgm:pt>
    <dgm:pt modelId="{1F82F690-D914-4DB0-A999-61C27F85DB82}">
      <dgm:prSet phldrT="[Текст]" phldr="1"/>
      <dgm:spPr/>
      <dgm:t>
        <a:bodyPr/>
        <a:lstStyle/>
        <a:p>
          <a:endParaRPr lang="ru-RU"/>
        </a:p>
      </dgm:t>
    </dgm:pt>
    <dgm:pt modelId="{512744C4-A112-4EBA-AD14-92FE1443F643}" type="parTrans" cxnId="{27E4904B-2E47-455F-8AC3-4D41ADA3959D}">
      <dgm:prSet/>
      <dgm:spPr/>
      <dgm:t>
        <a:bodyPr/>
        <a:lstStyle/>
        <a:p>
          <a:endParaRPr lang="ru-RU"/>
        </a:p>
      </dgm:t>
    </dgm:pt>
    <dgm:pt modelId="{27E9C7C1-8BBB-4BB7-B1E8-AF68C9379E2A}" type="sibTrans" cxnId="{27E4904B-2E47-455F-8AC3-4D41ADA3959D}">
      <dgm:prSet/>
      <dgm:spPr/>
      <dgm:t>
        <a:bodyPr/>
        <a:lstStyle/>
        <a:p>
          <a:endParaRPr lang="ru-RU"/>
        </a:p>
      </dgm:t>
    </dgm:pt>
    <dgm:pt modelId="{232B9737-6C7B-46C0-AC5E-925629AEBBCF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00FF"/>
              </a:solidFill>
            </a:rPr>
            <a:t>Озық педагогикалық идеялармен басшылыққа алынуы тиіс құжаттарды оқып үйреніп, оның оқу-тәрбие процесінде орындалуын қамтамасыз етеді.</a:t>
          </a:r>
          <a:endParaRPr lang="ru-RU" sz="2000" dirty="0"/>
        </a:p>
      </dgm:t>
    </dgm:pt>
    <dgm:pt modelId="{8881037D-7E67-4627-8264-7C9A31892701}" type="parTrans" cxnId="{DC464FFE-C4F0-4E81-B9ED-260EE368F441}">
      <dgm:prSet/>
      <dgm:spPr/>
      <dgm:t>
        <a:bodyPr/>
        <a:lstStyle/>
        <a:p>
          <a:endParaRPr lang="ru-RU"/>
        </a:p>
      </dgm:t>
    </dgm:pt>
    <dgm:pt modelId="{E34D1855-1BBA-4776-92A8-0A9AA74C307F}" type="sibTrans" cxnId="{DC464FFE-C4F0-4E81-B9ED-260EE368F441}">
      <dgm:prSet/>
      <dgm:spPr/>
      <dgm:t>
        <a:bodyPr/>
        <a:lstStyle/>
        <a:p>
          <a:endParaRPr lang="ru-RU"/>
        </a:p>
      </dgm:t>
    </dgm:pt>
    <dgm:pt modelId="{71F768D2-218B-4921-9684-1E7919205F49}">
      <dgm:prSet phldrT="[Текст]" phldr="1"/>
      <dgm:spPr/>
      <dgm:t>
        <a:bodyPr/>
        <a:lstStyle/>
        <a:p>
          <a:endParaRPr lang="ru-RU"/>
        </a:p>
      </dgm:t>
    </dgm:pt>
    <dgm:pt modelId="{C91A6486-6144-40FE-ADA1-5806207CE25C}" type="parTrans" cxnId="{0DDE71C7-E85E-45DE-9B93-537E51D8A5A7}">
      <dgm:prSet/>
      <dgm:spPr/>
      <dgm:t>
        <a:bodyPr/>
        <a:lstStyle/>
        <a:p>
          <a:endParaRPr lang="ru-RU"/>
        </a:p>
      </dgm:t>
    </dgm:pt>
    <dgm:pt modelId="{72106C49-E088-455B-83C5-D0411C021925}" type="sibTrans" cxnId="{0DDE71C7-E85E-45DE-9B93-537E51D8A5A7}">
      <dgm:prSet/>
      <dgm:spPr/>
      <dgm:t>
        <a:bodyPr/>
        <a:lstStyle/>
        <a:p>
          <a:endParaRPr lang="ru-RU"/>
        </a:p>
      </dgm:t>
    </dgm:pt>
    <dgm:pt modelId="{B0291865-661A-4B93-8C55-F7CF6A119775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00FF"/>
              </a:solidFill>
            </a:rPr>
            <a:t>Пән апталықтары мен әдістемелік апталықтар өткізеді.</a:t>
          </a:r>
          <a:endParaRPr lang="ru-RU" sz="2000" dirty="0"/>
        </a:p>
      </dgm:t>
    </dgm:pt>
    <dgm:pt modelId="{93F8DD8D-D3B8-4649-A2F6-3192B4BF2F9D}" type="parTrans" cxnId="{F4236CAD-2195-4E91-93FC-97E341021850}">
      <dgm:prSet/>
      <dgm:spPr/>
      <dgm:t>
        <a:bodyPr/>
        <a:lstStyle/>
        <a:p>
          <a:endParaRPr lang="ru-RU"/>
        </a:p>
      </dgm:t>
    </dgm:pt>
    <dgm:pt modelId="{4AB1D9C4-FE03-4160-BD22-8B410EACC1C3}" type="sibTrans" cxnId="{F4236CAD-2195-4E91-93FC-97E341021850}">
      <dgm:prSet/>
      <dgm:spPr/>
      <dgm:t>
        <a:bodyPr/>
        <a:lstStyle/>
        <a:p>
          <a:endParaRPr lang="ru-RU"/>
        </a:p>
      </dgm:t>
    </dgm:pt>
    <dgm:pt modelId="{9F311C95-508C-4DE4-93F1-48B9C3273B4E}">
      <dgm:prSet/>
      <dgm:spPr/>
      <dgm:t>
        <a:bodyPr/>
        <a:lstStyle/>
        <a:p>
          <a:endParaRPr lang="ru-RU"/>
        </a:p>
      </dgm:t>
    </dgm:pt>
    <dgm:pt modelId="{EE2D463D-6D9E-44CD-82AC-451DD368F984}" type="parTrans" cxnId="{DCAE0B47-336A-472F-A170-70AAE06228EF}">
      <dgm:prSet/>
      <dgm:spPr/>
      <dgm:t>
        <a:bodyPr/>
        <a:lstStyle/>
        <a:p>
          <a:endParaRPr lang="ru-RU"/>
        </a:p>
      </dgm:t>
    </dgm:pt>
    <dgm:pt modelId="{7AED194D-2C5D-4A8E-88B6-2EBF568353B0}" type="sibTrans" cxnId="{DCAE0B47-336A-472F-A170-70AAE06228EF}">
      <dgm:prSet/>
      <dgm:spPr/>
      <dgm:t>
        <a:bodyPr/>
        <a:lstStyle/>
        <a:p>
          <a:endParaRPr lang="ru-RU"/>
        </a:p>
      </dgm:t>
    </dgm:pt>
    <dgm:pt modelId="{7DFD2DBD-0492-4A24-BDE6-BB04CED45438}">
      <dgm:prSet custT="1"/>
      <dgm:spPr/>
      <dgm:t>
        <a:bodyPr/>
        <a:lstStyle/>
        <a:p>
          <a:r>
            <a:rPr lang="kk-KZ" sz="2000" b="1" dirty="0" smtClean="0">
              <a:solidFill>
                <a:srgbClr val="0000FF"/>
              </a:solidFill>
            </a:rPr>
            <a:t>Сабақтардың өткізілу барысына бақылау жасайды.</a:t>
          </a:r>
          <a:endParaRPr lang="ru-RU" sz="2000" dirty="0"/>
        </a:p>
      </dgm:t>
    </dgm:pt>
    <dgm:pt modelId="{A6642DF0-F3A1-478C-A89E-74C3DB086B74}" type="parTrans" cxnId="{753581C5-05CF-4514-B213-3DE7675F2F12}">
      <dgm:prSet/>
      <dgm:spPr/>
      <dgm:t>
        <a:bodyPr/>
        <a:lstStyle/>
        <a:p>
          <a:endParaRPr lang="ru-RU"/>
        </a:p>
      </dgm:t>
    </dgm:pt>
    <dgm:pt modelId="{385D8B68-7100-4FE3-A3CC-265341B04A71}" type="sibTrans" cxnId="{753581C5-05CF-4514-B213-3DE7675F2F12}">
      <dgm:prSet/>
      <dgm:spPr/>
      <dgm:t>
        <a:bodyPr/>
        <a:lstStyle/>
        <a:p>
          <a:endParaRPr lang="ru-RU"/>
        </a:p>
      </dgm:t>
    </dgm:pt>
    <dgm:pt modelId="{8783D39B-3B97-4843-93E2-12346EE37BA8}" type="pres">
      <dgm:prSet presAssocID="{9E855728-37F1-465E-8E77-9D46F6804E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F15DEC-1BEE-4070-8B25-1743CAA724AA}" type="pres">
      <dgm:prSet presAssocID="{5B29396F-FB8A-43CE-9EA4-B941F83D1D99}" presName="composite" presStyleCnt="0"/>
      <dgm:spPr/>
    </dgm:pt>
    <dgm:pt modelId="{0EB1029C-97A5-4843-A1EC-E6537FBFD688}" type="pres">
      <dgm:prSet presAssocID="{5B29396F-FB8A-43CE-9EA4-B941F83D1D9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065A4E-6084-453B-8558-0A66D9486EE7}" type="pres">
      <dgm:prSet presAssocID="{5B29396F-FB8A-43CE-9EA4-B941F83D1D99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1F1E62-F2CE-4EEB-8EBC-893E45EB2DBE}" type="pres">
      <dgm:prSet presAssocID="{722C224F-32EA-443C-AF6C-384EBF7904FD}" presName="sp" presStyleCnt="0"/>
      <dgm:spPr/>
    </dgm:pt>
    <dgm:pt modelId="{328E7FCA-109C-41DB-A60E-71FBC7F66FCA}" type="pres">
      <dgm:prSet presAssocID="{1F82F690-D914-4DB0-A999-61C27F85DB82}" presName="composite" presStyleCnt="0"/>
      <dgm:spPr/>
    </dgm:pt>
    <dgm:pt modelId="{A58A2DCC-A0A3-4680-9C7F-7CA3CF1145EA}" type="pres">
      <dgm:prSet presAssocID="{1F82F690-D914-4DB0-A999-61C27F85DB8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9DB9C-6BEB-45E2-80EE-86F81380D772}" type="pres">
      <dgm:prSet presAssocID="{1F82F690-D914-4DB0-A999-61C27F85DB82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76782-108C-4179-9803-2F6B38AF6C80}" type="pres">
      <dgm:prSet presAssocID="{27E9C7C1-8BBB-4BB7-B1E8-AF68C9379E2A}" presName="sp" presStyleCnt="0"/>
      <dgm:spPr/>
    </dgm:pt>
    <dgm:pt modelId="{FD509336-5365-4A5B-B90D-B3AE242D893E}" type="pres">
      <dgm:prSet presAssocID="{71F768D2-218B-4921-9684-1E7919205F49}" presName="composite" presStyleCnt="0"/>
      <dgm:spPr/>
    </dgm:pt>
    <dgm:pt modelId="{4087CE20-07A7-4D84-8CBC-DBF3D6B532C4}" type="pres">
      <dgm:prSet presAssocID="{71F768D2-218B-4921-9684-1E7919205F49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2CAA7-46F2-4651-BE5A-A2C013995640}" type="pres">
      <dgm:prSet presAssocID="{71F768D2-218B-4921-9684-1E7919205F49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087B1D-A58D-4556-B591-1AB539DE055D}" type="pres">
      <dgm:prSet presAssocID="{72106C49-E088-455B-83C5-D0411C021925}" presName="sp" presStyleCnt="0"/>
      <dgm:spPr/>
    </dgm:pt>
    <dgm:pt modelId="{9C8DD4B1-64FC-430C-B9D0-DD2F7F4555B0}" type="pres">
      <dgm:prSet presAssocID="{9F311C95-508C-4DE4-93F1-48B9C3273B4E}" presName="composite" presStyleCnt="0"/>
      <dgm:spPr/>
    </dgm:pt>
    <dgm:pt modelId="{21B96CA7-2C55-492D-B4A0-2F9CDAC78D0B}" type="pres">
      <dgm:prSet presAssocID="{9F311C95-508C-4DE4-93F1-48B9C3273B4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8CFDEF-8488-4433-810E-A6BA72A63051}" type="pres">
      <dgm:prSet presAssocID="{9F311C95-508C-4DE4-93F1-48B9C3273B4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378BD4-29D2-457E-BC35-9CAB80149F65}" type="presOf" srcId="{963E382A-18FF-4CFF-8E85-74BFC71D9695}" destId="{59065A4E-6084-453B-8558-0A66D9486EE7}" srcOrd="0" destOrd="0" presId="urn:microsoft.com/office/officeart/2005/8/layout/chevron2"/>
    <dgm:cxn modelId="{DC464FFE-C4F0-4E81-B9ED-260EE368F441}" srcId="{1F82F690-D914-4DB0-A999-61C27F85DB82}" destId="{232B9737-6C7B-46C0-AC5E-925629AEBBCF}" srcOrd="0" destOrd="0" parTransId="{8881037D-7E67-4627-8264-7C9A31892701}" sibTransId="{E34D1855-1BBA-4776-92A8-0A9AA74C307F}"/>
    <dgm:cxn modelId="{61398973-247D-423C-AE14-2A6A2CA6165A}" type="presOf" srcId="{B0291865-661A-4B93-8C55-F7CF6A119775}" destId="{F672CAA7-46F2-4651-BE5A-A2C013995640}" srcOrd="0" destOrd="0" presId="urn:microsoft.com/office/officeart/2005/8/layout/chevron2"/>
    <dgm:cxn modelId="{3EBFE770-4407-461D-A695-5A33ACEF5DBE}" type="presOf" srcId="{7DFD2DBD-0492-4A24-BDE6-BB04CED45438}" destId="{168CFDEF-8488-4433-810E-A6BA72A63051}" srcOrd="0" destOrd="0" presId="urn:microsoft.com/office/officeart/2005/8/layout/chevron2"/>
    <dgm:cxn modelId="{F4236CAD-2195-4E91-93FC-97E341021850}" srcId="{71F768D2-218B-4921-9684-1E7919205F49}" destId="{B0291865-661A-4B93-8C55-F7CF6A119775}" srcOrd="0" destOrd="0" parTransId="{93F8DD8D-D3B8-4649-A2F6-3192B4BF2F9D}" sibTransId="{4AB1D9C4-FE03-4160-BD22-8B410EACC1C3}"/>
    <dgm:cxn modelId="{753581C5-05CF-4514-B213-3DE7675F2F12}" srcId="{9F311C95-508C-4DE4-93F1-48B9C3273B4E}" destId="{7DFD2DBD-0492-4A24-BDE6-BB04CED45438}" srcOrd="0" destOrd="0" parTransId="{A6642DF0-F3A1-478C-A89E-74C3DB086B74}" sibTransId="{385D8B68-7100-4FE3-A3CC-265341B04A71}"/>
    <dgm:cxn modelId="{27E4904B-2E47-455F-8AC3-4D41ADA3959D}" srcId="{9E855728-37F1-465E-8E77-9D46F6804E2F}" destId="{1F82F690-D914-4DB0-A999-61C27F85DB82}" srcOrd="1" destOrd="0" parTransId="{512744C4-A112-4EBA-AD14-92FE1443F643}" sibTransId="{27E9C7C1-8BBB-4BB7-B1E8-AF68C9379E2A}"/>
    <dgm:cxn modelId="{5BEDECFC-EDAC-4C52-800A-D9E6810CC963}" type="presOf" srcId="{1F82F690-D914-4DB0-A999-61C27F85DB82}" destId="{A58A2DCC-A0A3-4680-9C7F-7CA3CF1145EA}" srcOrd="0" destOrd="0" presId="urn:microsoft.com/office/officeart/2005/8/layout/chevron2"/>
    <dgm:cxn modelId="{A8E89F08-C12F-48F4-9576-D5BCB0D84928}" type="presOf" srcId="{232B9737-6C7B-46C0-AC5E-925629AEBBCF}" destId="{7CC9DB9C-6BEB-45E2-80EE-86F81380D772}" srcOrd="0" destOrd="0" presId="urn:microsoft.com/office/officeart/2005/8/layout/chevron2"/>
    <dgm:cxn modelId="{DAFC0753-54C5-4524-9418-06C737E077E3}" srcId="{9E855728-37F1-465E-8E77-9D46F6804E2F}" destId="{5B29396F-FB8A-43CE-9EA4-B941F83D1D99}" srcOrd="0" destOrd="0" parTransId="{E1D224D2-D6D7-4A1F-9892-316BC801210E}" sibTransId="{722C224F-32EA-443C-AF6C-384EBF7904FD}"/>
    <dgm:cxn modelId="{286CB681-D45F-47E0-9B7C-A3C893AA3197}" type="presOf" srcId="{71F768D2-218B-4921-9684-1E7919205F49}" destId="{4087CE20-07A7-4D84-8CBC-DBF3D6B532C4}" srcOrd="0" destOrd="0" presId="urn:microsoft.com/office/officeart/2005/8/layout/chevron2"/>
    <dgm:cxn modelId="{DCAE0B47-336A-472F-A170-70AAE06228EF}" srcId="{9E855728-37F1-465E-8E77-9D46F6804E2F}" destId="{9F311C95-508C-4DE4-93F1-48B9C3273B4E}" srcOrd="3" destOrd="0" parTransId="{EE2D463D-6D9E-44CD-82AC-451DD368F984}" sibTransId="{7AED194D-2C5D-4A8E-88B6-2EBF568353B0}"/>
    <dgm:cxn modelId="{191D9CAD-E1AB-42F6-AB2B-588929D5DF42}" type="presOf" srcId="{9F311C95-508C-4DE4-93F1-48B9C3273B4E}" destId="{21B96CA7-2C55-492D-B4A0-2F9CDAC78D0B}" srcOrd="0" destOrd="0" presId="urn:microsoft.com/office/officeart/2005/8/layout/chevron2"/>
    <dgm:cxn modelId="{903FCCAD-572C-4987-8246-75E946731DD8}" type="presOf" srcId="{9E855728-37F1-465E-8E77-9D46F6804E2F}" destId="{8783D39B-3B97-4843-93E2-12346EE37BA8}" srcOrd="0" destOrd="0" presId="urn:microsoft.com/office/officeart/2005/8/layout/chevron2"/>
    <dgm:cxn modelId="{08BC0698-F78A-4036-9C7B-699B92308D7F}" srcId="{5B29396F-FB8A-43CE-9EA4-B941F83D1D99}" destId="{963E382A-18FF-4CFF-8E85-74BFC71D9695}" srcOrd="0" destOrd="0" parTransId="{4D185419-1D79-4E65-B04C-402AF937A80B}" sibTransId="{A24F630F-05B4-4699-BDC4-686D237A74F6}"/>
    <dgm:cxn modelId="{A3B676BC-6CBD-47F7-9AE5-E58BD860BE27}" type="presOf" srcId="{5B29396F-FB8A-43CE-9EA4-B941F83D1D99}" destId="{0EB1029C-97A5-4843-A1EC-E6537FBFD688}" srcOrd="0" destOrd="0" presId="urn:microsoft.com/office/officeart/2005/8/layout/chevron2"/>
    <dgm:cxn modelId="{0DDE71C7-E85E-45DE-9B93-537E51D8A5A7}" srcId="{9E855728-37F1-465E-8E77-9D46F6804E2F}" destId="{71F768D2-218B-4921-9684-1E7919205F49}" srcOrd="2" destOrd="0" parTransId="{C91A6486-6144-40FE-ADA1-5806207CE25C}" sibTransId="{72106C49-E088-455B-83C5-D0411C021925}"/>
    <dgm:cxn modelId="{8C091BC8-9DAE-4BA4-94C8-6EDA67349727}" type="presParOf" srcId="{8783D39B-3B97-4843-93E2-12346EE37BA8}" destId="{A7F15DEC-1BEE-4070-8B25-1743CAA724AA}" srcOrd="0" destOrd="0" presId="urn:microsoft.com/office/officeart/2005/8/layout/chevron2"/>
    <dgm:cxn modelId="{0B7C4C57-DE64-436C-9EA8-703FC58BBD80}" type="presParOf" srcId="{A7F15DEC-1BEE-4070-8B25-1743CAA724AA}" destId="{0EB1029C-97A5-4843-A1EC-E6537FBFD688}" srcOrd="0" destOrd="0" presId="urn:microsoft.com/office/officeart/2005/8/layout/chevron2"/>
    <dgm:cxn modelId="{8793F3C1-66CC-410F-B413-12E0CC066753}" type="presParOf" srcId="{A7F15DEC-1BEE-4070-8B25-1743CAA724AA}" destId="{59065A4E-6084-453B-8558-0A66D9486EE7}" srcOrd="1" destOrd="0" presId="urn:microsoft.com/office/officeart/2005/8/layout/chevron2"/>
    <dgm:cxn modelId="{E7F3A452-AD4C-42A7-B358-D55C9F3EF845}" type="presParOf" srcId="{8783D39B-3B97-4843-93E2-12346EE37BA8}" destId="{CB1F1E62-F2CE-4EEB-8EBC-893E45EB2DBE}" srcOrd="1" destOrd="0" presId="urn:microsoft.com/office/officeart/2005/8/layout/chevron2"/>
    <dgm:cxn modelId="{68E1A72A-DE64-4763-AC3A-3066112D74A3}" type="presParOf" srcId="{8783D39B-3B97-4843-93E2-12346EE37BA8}" destId="{328E7FCA-109C-41DB-A60E-71FBC7F66FCA}" srcOrd="2" destOrd="0" presId="urn:microsoft.com/office/officeart/2005/8/layout/chevron2"/>
    <dgm:cxn modelId="{A71E672B-CBD4-4F7A-9452-DA177E4922DE}" type="presParOf" srcId="{328E7FCA-109C-41DB-A60E-71FBC7F66FCA}" destId="{A58A2DCC-A0A3-4680-9C7F-7CA3CF1145EA}" srcOrd="0" destOrd="0" presId="urn:microsoft.com/office/officeart/2005/8/layout/chevron2"/>
    <dgm:cxn modelId="{710EB143-ABEE-4FA6-993F-A279E235F7AB}" type="presParOf" srcId="{328E7FCA-109C-41DB-A60E-71FBC7F66FCA}" destId="{7CC9DB9C-6BEB-45E2-80EE-86F81380D772}" srcOrd="1" destOrd="0" presId="urn:microsoft.com/office/officeart/2005/8/layout/chevron2"/>
    <dgm:cxn modelId="{8428B44B-3B6A-4DDC-B722-E59585177B1A}" type="presParOf" srcId="{8783D39B-3B97-4843-93E2-12346EE37BA8}" destId="{FCD76782-108C-4179-9803-2F6B38AF6C80}" srcOrd="3" destOrd="0" presId="urn:microsoft.com/office/officeart/2005/8/layout/chevron2"/>
    <dgm:cxn modelId="{9C0D2882-948A-4E90-AAD0-D2DB44C40454}" type="presParOf" srcId="{8783D39B-3B97-4843-93E2-12346EE37BA8}" destId="{FD509336-5365-4A5B-B90D-B3AE242D893E}" srcOrd="4" destOrd="0" presId="urn:microsoft.com/office/officeart/2005/8/layout/chevron2"/>
    <dgm:cxn modelId="{D392FDD0-4E2E-4A55-AD3B-070491043698}" type="presParOf" srcId="{FD509336-5365-4A5B-B90D-B3AE242D893E}" destId="{4087CE20-07A7-4D84-8CBC-DBF3D6B532C4}" srcOrd="0" destOrd="0" presId="urn:microsoft.com/office/officeart/2005/8/layout/chevron2"/>
    <dgm:cxn modelId="{14E8C98C-2CCD-4859-B510-9DA73BCAD003}" type="presParOf" srcId="{FD509336-5365-4A5B-B90D-B3AE242D893E}" destId="{F672CAA7-46F2-4651-BE5A-A2C013995640}" srcOrd="1" destOrd="0" presId="urn:microsoft.com/office/officeart/2005/8/layout/chevron2"/>
    <dgm:cxn modelId="{6DFEA489-8768-4511-B1B9-4013F42B14A7}" type="presParOf" srcId="{8783D39B-3B97-4843-93E2-12346EE37BA8}" destId="{65087B1D-A58D-4556-B591-1AB539DE055D}" srcOrd="5" destOrd="0" presId="urn:microsoft.com/office/officeart/2005/8/layout/chevron2"/>
    <dgm:cxn modelId="{3429C7EF-585D-4071-A264-BBB199D09C34}" type="presParOf" srcId="{8783D39B-3B97-4843-93E2-12346EE37BA8}" destId="{9C8DD4B1-64FC-430C-B9D0-DD2F7F4555B0}" srcOrd="6" destOrd="0" presId="urn:microsoft.com/office/officeart/2005/8/layout/chevron2"/>
    <dgm:cxn modelId="{63E701D1-2802-4902-BF80-7A10A8F744A4}" type="presParOf" srcId="{9C8DD4B1-64FC-430C-B9D0-DD2F7F4555B0}" destId="{21B96CA7-2C55-492D-B4A0-2F9CDAC78D0B}" srcOrd="0" destOrd="0" presId="urn:microsoft.com/office/officeart/2005/8/layout/chevron2"/>
    <dgm:cxn modelId="{A84ACA75-97B1-4D0D-A597-02317CE58ECC}" type="presParOf" srcId="{9C8DD4B1-64FC-430C-B9D0-DD2F7F4555B0}" destId="{168CFDEF-8488-4433-810E-A6BA72A6305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E4CEC8-22FB-4990-88BE-DD754A707BB8}">
      <dsp:nvSpPr>
        <dsp:cNvPr id="0" name=""/>
        <dsp:cNvSpPr/>
      </dsp:nvSpPr>
      <dsp:spPr>
        <a:xfrm rot="5400000">
          <a:off x="-253090" y="255553"/>
          <a:ext cx="1687268" cy="118108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5400000">
        <a:off x="-253090" y="255553"/>
        <a:ext cx="1687268" cy="1181088"/>
      </dsp:txXfrm>
    </dsp:sp>
    <dsp:sp modelId="{67416CE0-1510-48A6-82CE-762C1824C9CE}">
      <dsp:nvSpPr>
        <dsp:cNvPr id="0" name=""/>
        <dsp:cNvSpPr/>
      </dsp:nvSpPr>
      <dsp:spPr>
        <a:xfrm rot="5400000">
          <a:off x="4171568" y="-2988017"/>
          <a:ext cx="1096724" cy="70776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/>
            <a:t>Оқыту және тәрбиелеу әдістемесінің келелі мәселелері бойынша педагогикалық эксперимент жүргізеді, эксперимент нәтижелерін педагогикалық процеске енгізеді.</a:t>
          </a:r>
          <a:endParaRPr lang="ru-RU" sz="2000" kern="1200" dirty="0"/>
        </a:p>
      </dsp:txBody>
      <dsp:txXfrm rot="5400000">
        <a:off x="4171568" y="-2988017"/>
        <a:ext cx="1096724" cy="7077685"/>
      </dsp:txXfrm>
    </dsp:sp>
    <dsp:sp modelId="{095AAE89-2DF0-491B-8444-F03E73098CB4}">
      <dsp:nvSpPr>
        <dsp:cNvPr id="0" name=""/>
        <dsp:cNvSpPr/>
      </dsp:nvSpPr>
      <dsp:spPr>
        <a:xfrm rot="5400000">
          <a:off x="-253090" y="1749715"/>
          <a:ext cx="1687268" cy="1181088"/>
        </a:xfrm>
        <a:prstGeom prst="chevron">
          <a:avLst/>
        </a:prstGeom>
        <a:solidFill>
          <a:schemeClr val="accent2">
            <a:hueOff val="-762749"/>
            <a:satOff val="0"/>
            <a:lumOff val="-7059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5400000">
        <a:off x="-253090" y="1749715"/>
        <a:ext cx="1687268" cy="1181088"/>
      </dsp:txXfrm>
    </dsp:sp>
    <dsp:sp modelId="{E78EC662-8EBC-43D3-93A7-9D2C12D83AB6}">
      <dsp:nvSpPr>
        <dsp:cNvPr id="0" name=""/>
        <dsp:cNvSpPr/>
      </dsp:nvSpPr>
      <dsp:spPr>
        <a:xfrm rot="5400000">
          <a:off x="4171568" y="-1493854"/>
          <a:ext cx="1096724" cy="70776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smtClean="0"/>
            <a:t>Әдістеме сұрақтары бойынша дөңгелек үстелдер, мәжілістер мен семинарлар, мұғалімдердің шығармашылық есебін өткізеді.</a:t>
          </a:r>
          <a:endParaRPr lang="ru-RU" sz="2000" kern="1200" dirty="0"/>
        </a:p>
      </dsp:txBody>
      <dsp:txXfrm rot="5400000">
        <a:off x="4171568" y="-1493854"/>
        <a:ext cx="1096724" cy="7077685"/>
      </dsp:txXfrm>
    </dsp:sp>
    <dsp:sp modelId="{B80BCB00-E84C-4355-ACAD-EED7129598A8}">
      <dsp:nvSpPr>
        <dsp:cNvPr id="0" name=""/>
        <dsp:cNvSpPr/>
      </dsp:nvSpPr>
      <dsp:spPr>
        <a:xfrm rot="5400000">
          <a:off x="-253090" y="3243878"/>
          <a:ext cx="1687268" cy="1181088"/>
        </a:xfrm>
        <a:prstGeom prst="chevron">
          <a:avLst/>
        </a:prstGeom>
        <a:solidFill>
          <a:schemeClr val="accent2">
            <a:hueOff val="-1525497"/>
            <a:satOff val="0"/>
            <a:lumOff val="-14118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5400000">
        <a:off x="-253090" y="3243878"/>
        <a:ext cx="1687268" cy="1181088"/>
      </dsp:txXfrm>
    </dsp:sp>
    <dsp:sp modelId="{3AF239EF-E0EA-4A24-A10B-06623483C31B}">
      <dsp:nvSpPr>
        <dsp:cNvPr id="0" name=""/>
        <dsp:cNvSpPr/>
      </dsp:nvSpPr>
      <dsp:spPr>
        <a:xfrm rot="5400000">
          <a:off x="4171568" y="307"/>
          <a:ext cx="1096724" cy="70776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/>
            <a:t>Ашық сабақтар мен сыныптан тыс іс-шаралар өткізеді.</a:t>
          </a:r>
          <a:endParaRPr lang="ru-RU" sz="2000" kern="1200" dirty="0"/>
        </a:p>
      </dsp:txBody>
      <dsp:txXfrm rot="5400000">
        <a:off x="4171568" y="307"/>
        <a:ext cx="1096724" cy="70776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B1029C-97A5-4843-A1EC-E6537FBFD688}">
      <dsp:nvSpPr>
        <dsp:cNvPr id="0" name=""/>
        <dsp:cNvSpPr/>
      </dsp:nvSpPr>
      <dsp:spPr>
        <a:xfrm rot="5400000">
          <a:off x="-264710" y="270529"/>
          <a:ext cx="1764735" cy="123531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5400000">
        <a:off x="-264710" y="270529"/>
        <a:ext cx="1764735" cy="1235314"/>
      </dsp:txXfrm>
    </dsp:sp>
    <dsp:sp modelId="{59065A4E-6084-453B-8558-0A66D9486EE7}">
      <dsp:nvSpPr>
        <dsp:cNvPr id="0" name=""/>
        <dsp:cNvSpPr/>
      </dsp:nvSpPr>
      <dsp:spPr>
        <a:xfrm rot="5400000">
          <a:off x="4330398" y="-3089264"/>
          <a:ext cx="1147078" cy="7337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solidFill>
                <a:srgbClr val="0000FF"/>
              </a:solidFill>
            </a:rPr>
            <a:t>Педагогика мен психологияның жалпы сұрақтары, оқыту мен тәрбие әдістемесі бойынша лекциялар, хабарламалар және баяндамалар жасайды.</a:t>
          </a:r>
          <a:endParaRPr lang="ru-RU" sz="2000" kern="1200" dirty="0"/>
        </a:p>
      </dsp:txBody>
      <dsp:txXfrm rot="5400000">
        <a:off x="4330398" y="-3089264"/>
        <a:ext cx="1147078" cy="7337245"/>
      </dsp:txXfrm>
    </dsp:sp>
    <dsp:sp modelId="{A58A2DCC-A0A3-4680-9C7F-7CA3CF1145EA}">
      <dsp:nvSpPr>
        <dsp:cNvPr id="0" name=""/>
        <dsp:cNvSpPr/>
      </dsp:nvSpPr>
      <dsp:spPr>
        <a:xfrm rot="5400000">
          <a:off x="-264710" y="1892974"/>
          <a:ext cx="1764735" cy="1235314"/>
        </a:xfrm>
        <a:prstGeom prst="chevron">
          <a:avLst/>
        </a:prstGeom>
        <a:solidFill>
          <a:schemeClr val="accent2">
            <a:hueOff val="-508499"/>
            <a:satOff val="0"/>
            <a:lumOff val="-4706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5400000">
        <a:off x="-264710" y="1892974"/>
        <a:ext cx="1764735" cy="1235314"/>
      </dsp:txXfrm>
    </dsp:sp>
    <dsp:sp modelId="{7CC9DB9C-6BEB-45E2-80EE-86F81380D772}">
      <dsp:nvSpPr>
        <dsp:cNvPr id="0" name=""/>
        <dsp:cNvSpPr/>
      </dsp:nvSpPr>
      <dsp:spPr>
        <a:xfrm rot="5400000">
          <a:off x="4330398" y="-1466819"/>
          <a:ext cx="1147078" cy="7337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solidFill>
                <a:srgbClr val="0000FF"/>
              </a:solidFill>
            </a:rPr>
            <a:t>Озық педагогикалық идеялармен басшылыққа алынуы тиіс құжаттарды оқып үйреніп, оның оқу-тәрбие процесінде орындалуын қамтамасыз етеді.</a:t>
          </a:r>
          <a:endParaRPr lang="ru-RU" sz="2000" kern="1200" dirty="0"/>
        </a:p>
      </dsp:txBody>
      <dsp:txXfrm rot="5400000">
        <a:off x="4330398" y="-1466819"/>
        <a:ext cx="1147078" cy="7337245"/>
      </dsp:txXfrm>
    </dsp:sp>
    <dsp:sp modelId="{4087CE20-07A7-4D84-8CBC-DBF3D6B532C4}">
      <dsp:nvSpPr>
        <dsp:cNvPr id="0" name=""/>
        <dsp:cNvSpPr/>
      </dsp:nvSpPr>
      <dsp:spPr>
        <a:xfrm rot="5400000">
          <a:off x="-264710" y="3515420"/>
          <a:ext cx="1764735" cy="1235314"/>
        </a:xfrm>
        <a:prstGeom prst="chevron">
          <a:avLst/>
        </a:prstGeom>
        <a:solidFill>
          <a:schemeClr val="accent2">
            <a:hueOff val="-1016998"/>
            <a:satOff val="0"/>
            <a:lumOff val="-9412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5400000">
        <a:off x="-264710" y="3515420"/>
        <a:ext cx="1764735" cy="1235314"/>
      </dsp:txXfrm>
    </dsp:sp>
    <dsp:sp modelId="{F672CAA7-46F2-4651-BE5A-A2C013995640}">
      <dsp:nvSpPr>
        <dsp:cNvPr id="0" name=""/>
        <dsp:cNvSpPr/>
      </dsp:nvSpPr>
      <dsp:spPr>
        <a:xfrm rot="5400000">
          <a:off x="4330398" y="155626"/>
          <a:ext cx="1147078" cy="7337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solidFill>
                <a:srgbClr val="0000FF"/>
              </a:solidFill>
            </a:rPr>
            <a:t>Пән апталықтары мен әдістемелік апталықтар өткізеді.</a:t>
          </a:r>
          <a:endParaRPr lang="ru-RU" sz="2000" kern="1200" dirty="0"/>
        </a:p>
      </dsp:txBody>
      <dsp:txXfrm rot="5400000">
        <a:off x="4330398" y="155626"/>
        <a:ext cx="1147078" cy="7337245"/>
      </dsp:txXfrm>
    </dsp:sp>
    <dsp:sp modelId="{21B96CA7-2C55-492D-B4A0-2F9CDAC78D0B}">
      <dsp:nvSpPr>
        <dsp:cNvPr id="0" name=""/>
        <dsp:cNvSpPr/>
      </dsp:nvSpPr>
      <dsp:spPr>
        <a:xfrm rot="5400000">
          <a:off x="-264710" y="5137865"/>
          <a:ext cx="1764735" cy="1235314"/>
        </a:xfrm>
        <a:prstGeom prst="chevron">
          <a:avLst/>
        </a:prstGeom>
        <a:solidFill>
          <a:schemeClr val="accent2">
            <a:hueOff val="-1525497"/>
            <a:satOff val="0"/>
            <a:lumOff val="-14118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 rot="5400000">
        <a:off x="-264710" y="5137865"/>
        <a:ext cx="1764735" cy="1235314"/>
      </dsp:txXfrm>
    </dsp:sp>
    <dsp:sp modelId="{168CFDEF-8488-4433-810E-A6BA72A63051}">
      <dsp:nvSpPr>
        <dsp:cNvPr id="0" name=""/>
        <dsp:cNvSpPr/>
      </dsp:nvSpPr>
      <dsp:spPr>
        <a:xfrm rot="5400000">
          <a:off x="4330398" y="1778071"/>
          <a:ext cx="1147078" cy="7337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b="1" kern="1200" dirty="0" smtClean="0">
              <a:solidFill>
                <a:srgbClr val="0000FF"/>
              </a:solidFill>
            </a:rPr>
            <a:t>Сабақтардың өткізілу барысына бақылау жасайды.</a:t>
          </a:r>
          <a:endParaRPr lang="ru-RU" sz="2000" kern="1200" dirty="0"/>
        </a:p>
      </dsp:txBody>
      <dsp:txXfrm rot="5400000">
        <a:off x="4330398" y="1778071"/>
        <a:ext cx="1147078" cy="7337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A17DB51-132A-4889-AF97-E038C639DF1D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B3EEE05-B115-4522-8F99-A108388C3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72" y="908720"/>
            <a:ext cx="5328592" cy="233910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Taurus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aurus" pitchFamily="2" charset="0"/>
              </a:rPr>
              <a:t>Қазақ тілі</a:t>
            </a:r>
            <a:r>
              <a:rPr lang="ru-RU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aurus" pitchFamily="2" charset="0"/>
              </a:rPr>
              <a:t> мен </a:t>
            </a:r>
            <a:r>
              <a:rPr lang="ru-RU" sz="32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aurus" pitchFamily="2" charset="0"/>
              </a:rPr>
              <a:t>әдебиеті пәнінің </a:t>
            </a:r>
            <a:r>
              <a:rPr lang="ru-RU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aurus" pitchFamily="2" charset="0"/>
              </a:rPr>
              <a:t>ә</a:t>
            </a:r>
            <a:r>
              <a:rPr lang="ru-RU" sz="32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aurus" pitchFamily="2" charset="0"/>
              </a:rPr>
              <a:t>дістемелік</a:t>
            </a:r>
            <a:r>
              <a:rPr lang="ru-RU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aurus" pitchFamily="2" charset="0"/>
              </a:rPr>
              <a:t> </a:t>
            </a:r>
            <a:endParaRPr lang="ru-RU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Taurus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aurus" pitchFamily="2" charset="0"/>
              </a:rPr>
              <a:t>бірлестігі</a:t>
            </a:r>
            <a:endParaRPr lang="ru-RU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Taurus" pitchFamily="2" charset="0"/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98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сайь\515ab3e17dbd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551" y="188640"/>
            <a:ext cx="8448939" cy="6336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715162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426332">
            <a:off x="217147" y="856502"/>
            <a:ext cx="9175312" cy="1938992"/>
          </a:xfrm>
          <a:prstGeom prst="rect">
            <a:avLst/>
          </a:prstGeom>
          <a:scene3d>
            <a:camera prst="perspectiveContrastingRightFacing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 бірлестік </a:t>
            </a:r>
            <a:r>
              <a:rPr lang="kk-KZ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білім мекемесінің әдістемелік қызметі құрылымындағы негізгі бөлім болып табылады. Бірлестік бір немесе туыстас бірнеше пәндер бойынша оқу-тәрбие, әдістемелік, зерттеу-тәжірибелік және сыныптан тыс жұмыстарды жүзеге асырады.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3429000"/>
            <a:ext cx="8640960" cy="2308324"/>
          </a:xfrm>
          <a:prstGeom prst="rect">
            <a:avLst/>
          </a:prstGeom>
          <a:scene3d>
            <a:camera prst="perspectiveContrastingRightFacing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320" indent="-274320">
              <a:defRPr/>
            </a:pPr>
            <a:r>
              <a:rPr lang="kk-KZ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 бірлестіктің ерекше қамқорлығы – ол тиімді, нәтижелі, белсенді әдісті, тәсілді сабақтың міндетіне қарай оқыту мен тәрбиелеу құралдарын, оқу материалдарының мазмұны мен жұмыс жағдайын мұғалімдердің шығармашылықпен меңгеруін ұйымдастыру.</a:t>
            </a:r>
            <a:br>
              <a:rPr lang="kk-KZ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2628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74204" y="188640"/>
            <a:ext cx="7395592" cy="10977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rmAutofit fontScale="90000"/>
          </a:bodyPr>
          <a:lstStyle/>
          <a:p>
            <a:pPr>
              <a:defRPr/>
            </a:pPr>
            <a: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cap="none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i="1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i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i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kk-KZ" i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kk-KZ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 </a:t>
            </a:r>
            <a:r>
              <a:rPr lang="kk-KZ" sz="3600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бірлестік жұмысының негізгі түрлері</a:t>
            </a:r>
            <a:r>
              <a:rPr lang="kk-KZ" sz="36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  <p:graphicFrame>
        <p:nvGraphicFramePr>
          <p:cNvPr id="8" name="Содержимое 3"/>
          <p:cNvGraphicFramePr>
            <a:graphicFrameLocks noGrp="1"/>
          </p:cNvGraphicFramePr>
          <p:nvPr>
            <p:ph sz="quarter" idx="2"/>
          </p:nvPr>
        </p:nvGraphicFramePr>
        <p:xfrm>
          <a:off x="395536" y="1988840"/>
          <a:ext cx="825877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0240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374684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kk-KZ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kk-KZ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kk-KZ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9" name="Picture 4" descr="C:\Users\User\Desktop\сайь\unna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530" y="177521"/>
            <a:ext cx="8616958" cy="64198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59650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214290"/>
          <a:ext cx="8572560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2609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949280"/>
            <a:ext cx="79216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9" descr="звезды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594928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звезды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76742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звезды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61917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User\Desktop\180919_085825_slayd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1169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images (3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4064746" cy="485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ертикальный свиток 5"/>
          <p:cNvSpPr/>
          <p:nvPr/>
        </p:nvSpPr>
        <p:spPr>
          <a:xfrm>
            <a:off x="4903945" y="692696"/>
            <a:ext cx="3988535" cy="5976664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Әдіс бірлестігінің жетекшісі </a:t>
            </a:r>
          </a:p>
          <a:p>
            <a:pPr algn="ctr"/>
            <a:r>
              <a:rPr lang="kk-KZ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Нурмагамбетова Аяжан Калымбековна </a:t>
            </a:r>
          </a:p>
          <a:p>
            <a:pPr algn="ctr"/>
            <a:r>
              <a:rPr lang="kk-KZ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Қазақ  тілі  мен әдебиеті  пәнінің  мұғалімі , </a:t>
            </a:r>
          </a:p>
          <a:p>
            <a:pPr algn="ctr"/>
            <a:r>
              <a:rPr lang="kk-KZ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Педгог - модератор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User\Downloads\WhatsApp Image 2022-09-29 at 11.50.4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132856"/>
            <a:ext cx="2716560" cy="2808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8559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1157"/>
            <a:ext cx="9324528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User\Desktop\unna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700" y="1045932"/>
            <a:ext cx="6010072" cy="4515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827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403648" y="4221088"/>
            <a:ext cx="2796870" cy="1800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Ельбергенова Айгуль Досымбековна 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мұғалімі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Педагог-зерттеуші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932040" y="4221088"/>
            <a:ext cx="2796870" cy="18186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Султанова Алмагуль Госмановна 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</a:t>
            </a:r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мұғалімі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C:\Users\User\Downloads\WhatsApp Image 2022-09-28 at 11.28.2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5" y="1196752"/>
            <a:ext cx="302433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Downloads\WhatsApp Image 2022-09-28 at 13.17.3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196752"/>
            <a:ext cx="309634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54890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8711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639498" y="4077072"/>
            <a:ext cx="2796870" cy="1800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Мугжанова Жазира  Сабыровна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мұғалімі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Педагог-сарапшы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45773" y="4081243"/>
            <a:ext cx="2796870" cy="181860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Кожагельдин  Марат Молдагулович 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мұғалімі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Педагог-зерттеуші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42" name="Picture 2" descr="C:\Users\User\Desktop\са\WhatsApp Image 2020-10-26 at 14.31.10 (6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2736304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са\WhatsApp Image 2020-10-26 at 14.31.10 (5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24744"/>
            <a:ext cx="2880320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640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8711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639498" y="4077072"/>
            <a:ext cx="2796870" cy="187220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Саденова  Гүлнар  Шөптібайқызы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мұғалімі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Педагог-зерттеуші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45773" y="4077072"/>
            <a:ext cx="2796870" cy="19442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Ескендирова Балкүміс  Болатханқызы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мұғалімі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Педагог-сарапшы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C:\Users\User\Downloads\WhatsApp Image 2020-10-26 at 15.04.23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52736"/>
            <a:ext cx="2952328" cy="2869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ownloads\WhatsApp Image 2022-09-28 at 12.16.1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052736"/>
            <a:ext cx="2880321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64578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639498" y="3933056"/>
            <a:ext cx="2796870" cy="1800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Қожабаева Дидар Жасқайратовна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мұғалімі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Бірінші санатты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45773" y="3933056"/>
            <a:ext cx="2796870" cy="1800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Какей Кульзира 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  тілі  мен  әдебиет  пәнінің  мұғалімі</a:t>
            </a:r>
          </a:p>
          <a:p>
            <a:pPr algn="ctr"/>
            <a:r>
              <a:rPr lang="kk-K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Педагог-модератор</a:t>
            </a:r>
          </a:p>
        </p:txBody>
      </p:sp>
      <p:pic>
        <p:nvPicPr>
          <p:cNvPr id="11266" name="Picture 2" descr="C:\Users\User\Desktop\са\WhatsApp Image 2020-10-26 at 14.31.1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2808312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са\WhatsApp Image 2020-10-26 at 15.04.23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36711"/>
            <a:ext cx="2808312" cy="28985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7340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652818" y="4221088"/>
            <a:ext cx="2796870" cy="1728192"/>
          </a:xfrm>
          <a:prstGeom prst="roundRect">
            <a:avLst/>
          </a:prstGeom>
          <a:solidFill>
            <a:schemeClr val="tx1"/>
          </a:solidFill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0541" cmpd="sng">
                  <a:solidFill>
                    <a:schemeClr val="accent6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Жакупова Гульмира Талгатовна</a:t>
            </a:r>
          </a:p>
          <a:p>
            <a:pPr algn="ctr"/>
            <a:r>
              <a:rPr lang="kk-KZ" b="1" dirty="0" smtClean="0">
                <a:ln w="10541" cmpd="sng">
                  <a:solidFill>
                    <a:schemeClr val="accent6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Қазақ тілі  мен әдебиеті  пәнінің  мұғалімі , </a:t>
            </a:r>
          </a:p>
          <a:p>
            <a:pPr algn="ctr"/>
            <a:r>
              <a:rPr lang="kk-KZ" b="1" dirty="0" smtClean="0">
                <a:ln w="10541" cmpd="sng">
                  <a:solidFill>
                    <a:schemeClr val="accent6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Педгог - сарапшы</a:t>
            </a:r>
            <a:endParaRPr lang="ru-RU" b="1" dirty="0">
              <a:ln w="10541" cmpd="sng">
                <a:solidFill>
                  <a:schemeClr val="accent6"/>
                </a:solidFill>
                <a:prstDash val="solid"/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04048" y="4221088"/>
            <a:ext cx="2796870" cy="1728192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Сабитова </a:t>
            </a:r>
            <a:r>
              <a:rPr lang="kk-KZ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Айжан </a:t>
            </a:r>
            <a:r>
              <a:rPr lang="kk-KZ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Бахытбековна</a:t>
            </a:r>
          </a:p>
          <a:p>
            <a:pPr algn="ctr"/>
            <a:r>
              <a:rPr lang="kk-KZ" b="1" dirty="0" smtClean="0">
                <a:ln w="1905"/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Қазақ </a:t>
            </a:r>
            <a:r>
              <a:rPr lang="kk-KZ" b="1" dirty="0" smtClean="0">
                <a:ln w="1905">
                  <a:solidFill>
                    <a:schemeClr val="accent6"/>
                  </a:solidFill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тілі  </a:t>
            </a:r>
            <a:r>
              <a:rPr lang="kk-KZ" b="1" dirty="0" smtClean="0">
                <a:ln w="1905">
                  <a:solidFill>
                    <a:schemeClr val="accent6"/>
                  </a:solidFill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мен  әдебиет  пәнінің  мұғалімі</a:t>
            </a:r>
          </a:p>
          <a:p>
            <a:pPr algn="ctr"/>
            <a:r>
              <a:rPr lang="kk-KZ" b="1" dirty="0" smtClean="0">
                <a:ln w="1905">
                  <a:solidFill>
                    <a:schemeClr val="accent6"/>
                  </a:solidFill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haroni" pitchFamily="2" charset="-79"/>
              </a:rPr>
              <a:t>Педагог-модератор</a:t>
            </a:r>
            <a:endParaRPr lang="kk-KZ" b="1" dirty="0" smtClean="0">
              <a:ln w="1905">
                <a:solidFill>
                  <a:schemeClr val="accent6"/>
                </a:solidFill>
              </a:ln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haroni" pitchFamily="2" charset="-79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08720"/>
            <a:ext cx="2808312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User\Downloads\WhatsApp Image 2022-09-29 at 11.14.2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80728"/>
            <a:ext cx="273630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40525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2208" y="0"/>
            <a:ext cx="8741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 мен әдебиеті әдістеме бірлестігі мұғалімдерінің </a:t>
            </a:r>
            <a:endParaRPr lang="kk-KZ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 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2665683"/>
              </p:ext>
            </p:extLst>
          </p:nvPr>
        </p:nvGraphicFramePr>
        <p:xfrm>
          <a:off x="107504" y="776097"/>
          <a:ext cx="8784976" cy="6239256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360040"/>
                <a:gridCol w="2341522"/>
                <a:gridCol w="6083414"/>
              </a:tblGrid>
              <a:tr h="144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 аты-жөні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 жеке проблемасы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  <a:tr h="400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Ельбергенова Айгуль Досымбековна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 тұрғысынан ойлау технологиясы арқылы оқушылардың шығармашылық қабілеттерін дамыту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  <a:tr h="300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Мугжанова Жазира Сабыровна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 сабағында ойын түрлері арқылы оқушылардың ықыласын, ынтасын, қызығушылығын арттыру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  <a:tr h="300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Кожагельдин Марат Молдагулович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 мен әдебиеті сабағында өзге ұлт өкілдерінің мемлекеттік тілді оқып үйренуге қызығушылығын арттыру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  <a:tr h="300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Жакупова Гулмира Талғатовна 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Жаңа технологияларды ұлттық педагогика негіздерімен байланыстыра оқыту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  <a:tr h="300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Нурмагамбетова Аяжан Калымбековна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r>
                        <a:rPr kumimoji="0" lang="kk-KZ" sz="1800" b="0" i="0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Қазақ тілі сабағында интербелсенді әдіс-тәсілдерді қолдану жолдары</a:t>
                      </a:r>
                      <a:endParaRPr kumimoji="0" lang="ru-RU" sz="1800" b="0" i="0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</a:tr>
              <a:tr h="400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Султанова  Алмагуль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Госмановна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Оқытудың  белсенді  әдіс-тәсілдері арқылы оқушы шығармашылығын  жетілдіріп, білім сапасын арттыру.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2018-2023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  <a:tr h="400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Саденова  Гульнар Шоптибаевна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 үрдісінің  жаңа  әдістерін қолдану  арқылы  оқушылардың шығармашылық қабілеттерін дамыту. 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2018-2023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  <a:tr h="400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Кожабаева Дидар Жаскайратовна 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Оқушыларды  дамыта оқытудың  жаңа  технологияларын пайдалана отырып, шығармашылыққа баулу.                          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2018-2023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382" marR="2838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80088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95536" y="2132856"/>
          <a:ext cx="8424936" cy="1892808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504056"/>
                <a:gridCol w="2088232"/>
                <a:gridCol w="5832648"/>
              </a:tblGrid>
              <a:tr h="3173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Какей Күлзира 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Коррекциялық сынып оқушыларының сөйлеу  тілін  дамыту және оның  бұзылуының  теориялық негіздері </a:t>
                      </a:r>
                      <a:endParaRPr lang="ru-RU" sz="18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</a:tr>
              <a:tr h="300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Нурбаева Айнұр Ескендировна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Жаңа технологиялар арқылы оқушылардың тіл байлығын дамыту, шығармашылық белсенділігін арттыру</a:t>
                      </a:r>
                      <a:endParaRPr lang="ru-RU" sz="18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</a:tr>
              <a:tr h="277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Сабитова Айжан Бахытбековна</a:t>
                      </a:r>
                      <a:endParaRPr lang="ru-RU" sz="18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Жаңа технологияларды пайдалану  арқылы  оқушы  білімін  жетілдіру.</a:t>
                      </a:r>
                      <a:endParaRPr lang="ru-RU" sz="1800" b="0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382" marR="28382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02208" y="980728"/>
            <a:ext cx="8741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 мен әдебиеті әдістеме бірлестігі мұғалімдерінің әдістемелік тақырыбы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278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бағдарламасы бойынша курс өткен мұғалімдер тізімі: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5687711"/>
              </p:ext>
            </p:extLst>
          </p:nvPr>
        </p:nvGraphicFramePr>
        <p:xfrm>
          <a:off x="251520" y="1412776"/>
          <a:ext cx="8446109" cy="4986020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2494863"/>
                <a:gridCol w="2952328"/>
                <a:gridCol w="2998918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 аты-жөні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Сертификат-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тың 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Қай жылы өтті,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қайда өтті (ПШО, «Өрлеу», т.б.)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Какей 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№0000044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«Өрлеу»-2018ж 26.03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Мугжанова Ж.С.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«Өрлеу»-2018ж 26.03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Нурмагамбетова А.К.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0064771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«Өрлеу»-2018ж 26.03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81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Жакупова Г.Т.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11.05.2018ж.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№001297;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Критериальное оценивание для учителей общеобразовательных школ Республики Казахстан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16.08.2019г.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сс789307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«Өрлеу»-2018ж 26.03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Ельбергенова 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А.Д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«ЦПМ»-2018ж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23190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3393013" y="404664"/>
            <a:ext cx="3627259" cy="86409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БІЗДІҢ  ЖЕТІСТІКТЕР 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C:\Users\User\Desktop\Саденова Г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0968"/>
            <a:ext cx="4248471" cy="3186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User\Desktop\Саденова Г.Ш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4442295" cy="3189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7912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enovo\Desktop\51c4fc32-bbc2-40de-af88-7200f09bc5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21" t="5608" r="-1999" b="589"/>
          <a:stretch/>
        </p:blipFill>
        <p:spPr bwMode="auto">
          <a:xfrm>
            <a:off x="1403648" y="1196752"/>
            <a:ext cx="3222166" cy="4446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96752"/>
            <a:ext cx="3337008" cy="4449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Блок-схема: альтернативный процесс 9"/>
          <p:cNvSpPr/>
          <p:nvPr/>
        </p:nvSpPr>
        <p:spPr>
          <a:xfrm>
            <a:off x="3393013" y="404664"/>
            <a:ext cx="3483243" cy="546423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БІЗДІҢ  ЖЕТІСТІКТЕР 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14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4283513" cy="4020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0" t="38253" r="1839" b="30430"/>
          <a:stretch/>
        </p:blipFill>
        <p:spPr bwMode="auto">
          <a:xfrm>
            <a:off x="4127148" y="2996952"/>
            <a:ext cx="4514009" cy="3128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Блок-схема: альтернативный процесс 7"/>
          <p:cNvSpPr/>
          <p:nvPr/>
        </p:nvSpPr>
        <p:spPr>
          <a:xfrm>
            <a:off x="3851920" y="404663"/>
            <a:ext cx="3483243" cy="7200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БІЗДІҢ  ЖЕТІСТІКТЕР 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790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2843808" y="476672"/>
            <a:ext cx="3483243" cy="72008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БІЗДІҢ  ЖЕТІСТІКТЕР 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3" descr="C:\Users\User\Downloads\Саден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9361" y="1556792"/>
            <a:ext cx="3253790" cy="400143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ser\Desktop\Междун.к. Алғыс хат Саденова Г.Ш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4809157" cy="340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1463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C:\Users\User\Desktop\Саденова Гульнар Шоптибаев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17960">
            <a:off x="125829" y="1404643"/>
            <a:ext cx="4881922" cy="32188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4342" name="Picture 6" descr="C:\Users\User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08220"/>
            <a:ext cx="2060848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User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063176">
            <a:off x="7007363" y="22312"/>
            <a:ext cx="2060848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User\Desktop\WhatsApp Image 2020-10-15 at 11.45.4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9917" y="692696"/>
            <a:ext cx="4104456" cy="547260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Блок-схема: альтернативный процесс 5"/>
          <p:cNvSpPr/>
          <p:nvPr/>
        </p:nvSpPr>
        <p:spPr>
          <a:xfrm>
            <a:off x="971600" y="190329"/>
            <a:ext cx="3808317" cy="862407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БІЗДІҢ  ЖЕТІСТІКТЕР 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8886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сайь\515ab428515f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278143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427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4653221" y="915622"/>
            <a:ext cx="3843283" cy="86409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АШЫҚ САБАҚТАР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User\Desktop\e8ea485e-f516-49c0-8ca6-5170a107dfe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3838" y="915622"/>
            <a:ext cx="3946194" cy="2959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User\Desktop\WhatsApp Image 2020-10-23 at 11.28.55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912"/>
            <a:ext cx="4132840" cy="30996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501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3393013" y="404664"/>
            <a:ext cx="3483243" cy="546423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АШЫҚ САБАҚТАР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blob:https://web.whatsapp.com/46450c82-53e6-4621-8df3-6c0ffd14859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whatsapp.com/46450c82-53e6-4621-8df3-6c0ffd14859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blob:https://web.whatsapp.com/46450c82-53e6-4621-8df3-6c0ffd148597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blob:https://web.whatsapp.com/e26e6668-8fe9-493e-9182-8074121c87e1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77641"/>
            <a:ext cx="4393996" cy="246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52936"/>
            <a:ext cx="4604978" cy="345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6514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7674"/>
            <a:ext cx="5712517" cy="2707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6045" y="377674"/>
            <a:ext cx="2313778" cy="488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5712517" cy="2707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85732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bd4221cb-e1ee-4773-b685-62ad4d4c0c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377180"/>
            <a:ext cx="3138901" cy="39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478"/>
          <a:stretch/>
        </p:blipFill>
        <p:spPr bwMode="auto">
          <a:xfrm>
            <a:off x="3923928" y="377179"/>
            <a:ext cx="3750369" cy="394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9749" y="3356992"/>
            <a:ext cx="4815156" cy="361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7228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4904"/>
            <a:ext cx="4030647" cy="391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73716"/>
            <a:ext cx="5400600" cy="405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833" y="3861048"/>
            <a:ext cx="4650037" cy="261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4276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3393013" y="404664"/>
            <a:ext cx="3483243" cy="546423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АШЫҚ САБАҚТАР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D:\27072020 ДОКУМЕНТЫ\IMG-20190503-WA00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4639" y="1196752"/>
            <a:ext cx="3214397" cy="2410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D:\27072020 ДОКУМЕНТЫ\IMG-20190503-WA00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0644" y="3572557"/>
            <a:ext cx="3264362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D:\27072020 ДОКУМЕНТЫ\IMG-20190503-WA00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1555" y="1013724"/>
            <a:ext cx="3507313" cy="4676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3090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загружено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188" cy="689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3393013" y="404664"/>
            <a:ext cx="3627259" cy="792088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 ЫНЫПТАН ТЫС  ІС-ШАРАЛАР 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User\Desktop\IMG_07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08444"/>
            <a:ext cx="4163034" cy="29686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User\Desktop\IMG_09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8281" y="2492896"/>
            <a:ext cx="4320480" cy="3484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0593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e26e6668-8fe9-493e-9182-8074121c87e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5" descr="blob:https://web.whatsapp.com/c11947a0-26d2-4f4e-8b3d-f0d4b80d18c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249" y="312738"/>
            <a:ext cx="4033968" cy="537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553" b="22110"/>
          <a:stretch/>
        </p:blipFill>
        <p:spPr bwMode="auto">
          <a:xfrm>
            <a:off x="4351905" y="312738"/>
            <a:ext cx="4716016" cy="537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31902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Шакизат\Desktop\рамки для портфолио\1345697015_2012-08-23_0841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2420888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үлкен рахмет!!!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7069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649</TotalTime>
  <Words>572</Words>
  <Application>Microsoft Office PowerPoint</Application>
  <PresentationFormat>Экран (4:3)</PresentationFormat>
  <Paragraphs>125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Яркая</vt:lpstr>
      <vt:lpstr>Слайд 1</vt:lpstr>
      <vt:lpstr>Слайд 2</vt:lpstr>
      <vt:lpstr>Слайд 3</vt:lpstr>
      <vt:lpstr>         Әдістемелік бірлестік жұмысының негізгі түрлері:</vt:lpstr>
      <vt:lpstr> 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Семинардың тақырыбы:    «Жалпыадамзаттық  құндылықтар- мектептің  тұтастай  педагогикалық үдерісінің негізі»</dc:title>
  <dc:creator>Vse</dc:creator>
  <cp:lastModifiedBy>User</cp:lastModifiedBy>
  <cp:revision>53</cp:revision>
  <dcterms:created xsi:type="dcterms:W3CDTF">2015-11-24T08:16:01Z</dcterms:created>
  <dcterms:modified xsi:type="dcterms:W3CDTF">2022-09-29T06:06:40Z</dcterms:modified>
</cp:coreProperties>
</file>