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4" r:id="rId3"/>
    <p:sldId id="275" r:id="rId4"/>
    <p:sldId id="288" r:id="rId5"/>
    <p:sldId id="289" r:id="rId6"/>
    <p:sldId id="290" r:id="rId7"/>
    <p:sldId id="291" r:id="rId8"/>
    <p:sldId id="293" r:id="rId9"/>
    <p:sldId id="292" r:id="rId10"/>
    <p:sldId id="294" r:id="rId11"/>
    <p:sldId id="295" r:id="rId12"/>
    <p:sldId id="296" r:id="rId13"/>
    <p:sldId id="297" r:id="rId14"/>
    <p:sldId id="298" r:id="rId15"/>
    <p:sldId id="299" r:id="rId16"/>
    <p:sldId id="30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1422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0953EB7-3472-4539-8FAB-9269A7A5108F}" type="datetimeFigureOut">
              <a:rPr lang="ru-RU" smtClean="0"/>
              <a:pPr/>
              <a:t>28.01.2024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EBD2319-5D4F-44E8-9B3F-2A269F4CDE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2"/>
            <a:ext cx="7848872" cy="2016224"/>
          </a:xfrm>
        </p:spPr>
        <p:txBody>
          <a:bodyPr>
            <a:noAutofit/>
          </a:bodyPr>
          <a:lstStyle/>
          <a:p>
            <a:pPr algn="ctr"/>
            <a:r>
              <a:rPr lang="kk-KZ" sz="4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“Қазақ тілі мен әдебиеті” пәнінің әдістемелік бірлестігі</a:t>
            </a:r>
            <a:endParaRPr lang="ru-RU" sz="4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E:\рисунки\математика\knigi-171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356992"/>
            <a:ext cx="4464496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4770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27584" y="1124744"/>
            <a:ext cx="7776864" cy="5256584"/>
          </a:xfrm>
        </p:spPr>
        <p:txBody>
          <a:bodyPr>
            <a:normAutofit/>
          </a:bodyPr>
          <a:lstStyle/>
          <a:p>
            <a:r>
              <a:rPr lang="kk-KZ" sz="2600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 тілі мен әдебиеті пәні бірлестігінің әдістемелік тақырыбы:</a:t>
            </a:r>
            <a:r>
              <a:rPr lang="ru-RU" sz="2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b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«Мемлекеттік тілді оқытуда жаңа технологияларды қолдану арқылы оқу-тәрбие үрдісінің нәтижесін арттыру». </a:t>
            </a:r>
          </a:p>
          <a:p>
            <a:r>
              <a:rPr lang="kk-KZ" sz="2600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Әдістемелік бірлестіктің мақсаты</a:t>
            </a:r>
            <a:r>
              <a:rPr lang="kk-KZ" sz="26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kk-KZ" sz="2600" b="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Жеке тұлғаны жан-жақты тәрбиелеу, білім технологияларын жүйелі енгізу, мұғалімдердің кәсіби шеберлігінің шыңдалып өсуіне, жан-жақты  жетілуіне бағыт-бағдар беру. Жан-жақты дамыған, өзіндік танымдық дағдылары қалыптасқан, шығармашылық қабілетті жеке тұлғаны тәрбиелеу жұмысының озық әдіс-тәсілдерін тиімді пайдалану.</a:t>
            </a:r>
            <a:endParaRPr lang="ru-RU" sz="2600" b="0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/>
          </a:p>
          <a:p>
            <a:endParaRPr lang="ru-RU" dirty="0" smtClean="0"/>
          </a:p>
          <a:p>
            <a:endParaRPr lang="kk-KZ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485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179568" cy="1152128"/>
          </a:xfrm>
        </p:spPr>
        <p:txBody>
          <a:bodyPr/>
          <a:lstStyle/>
          <a:p>
            <a:pPr algn="ctr"/>
            <a:r>
              <a:rPr lang="kk-KZ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2023-2024 оқу жылындағы </a:t>
            </a:r>
            <a:br>
              <a:rPr lang="kk-KZ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әдістемелік бірлестік құрамы</a:t>
            </a: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87624" y="2204864"/>
            <a:ext cx="7128792" cy="4032448"/>
          </a:xfrm>
          <a:prstGeom prst="rect">
            <a:avLst/>
          </a:prstGeom>
        </p:spPr>
        <p:txBody>
          <a:bodyPr vert="horz" anchor="b">
            <a:normAutofit fontScale="92500" lnSpcReduction="10000"/>
          </a:bodyPr>
          <a:lstStyle/>
          <a:p>
            <a:r>
              <a:rPr lang="kk-K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Ұстаздар саны: 13</a:t>
            </a:r>
            <a:br>
              <a:rPr lang="kk-K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kk-KZ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Қазақ сын. - 6, орыс сын. - 7.                                                                                              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Педагог-шебер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саны: 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жоқ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/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Педагог-зерттеуші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саны:  3</a:t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Педагог-сарапшы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саны:  5</a:t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Педагог-модератор саны:  3</a:t>
            </a:r>
          </a:p>
          <a:p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1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санатты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мұғалім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: 1</a:t>
            </a:r>
            <a:b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</a:b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Санаты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жоқ ұстаздар </a:t>
            </a: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haroni" pitchFamily="2" charset="-79"/>
              </a:rPr>
              <a:t>саны: 1</a:t>
            </a:r>
            <a:endParaRPr kumimoji="0" lang="kk-KZ" sz="2800" b="1" i="0" u="none" strike="noStrike" kern="1200" cap="small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000" b="1" i="0" u="none" strike="noStrike" kern="1200" cap="small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71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Нурмагамбетова Аяжан Калымбековна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мұғалімдерінің                         ӘБ жетекшісі 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19.10.1994ж.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      Білімі: жоғарғы    Педагог-сарапшы,     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е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ңбек өтілі – 8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Содержимое 6" descr="WhatsApp Image 2024-01-28 at 23.20.55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Ахметбеков Тлеукен </a:t>
            </a:r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Тайбагарович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    11.07.1975ж.                       Білімі: жоғарғы    Педагог-сарапшы,                   еңбек өтілі – 19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держимое 4" descr="WhatsApp Image 2024-01-26 at 17.50.33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Бекишева </a:t>
            </a:r>
            <a:r>
              <a:rPr lang="kk-KZ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Гаухар Тулеубековна</a:t>
            </a: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19.05.1979ж.                     Білімі: жоғарғы    Педагог-сарапшы,                   еңбек өтілі – 19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Содержимое 5" descr="WhatsApp Image 2024-01-26 at 17.56.18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Ескендирова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Балкумус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Болатхановна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       19.08.1981ж.                          Білімі: жоғарғы    Педагог-модератор,                   еңбек өтілі – 18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держимое 4" descr="WhatsApp Image 2024-01-26 at 17.56.49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Султанова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Алмагуль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Гасмановна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04.07.1967ж.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Педагог,                  еңбек өтілі – 35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держимое 4" descr="WhatsApp Image 2024-01-26 at 17.47.22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Саденова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Гульнар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Шоптибаевна</a:t>
            </a:r>
            <a:endParaRPr lang="ru-RU" sz="2000" dirty="0" smtClean="0"/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04.07.1967ж.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Педагог-зерттеуші,                  еңбек өтілі – 26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Содержимое 5" descr="WhatsApp Image 2024-01-28 at 23.28.11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50656" y="274638"/>
            <a:ext cx="4147088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Кожабаева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Дидар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Жаскайратовна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11.07.1975ж.               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              1 санатты,                  еңбек өтілі – 28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держимое 4" descr="WhatsApp Image 2023-09-17 at 19.41.23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Ельбергенова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Айгуль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Досымбековна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12.10.1962ж.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              Педагог-зерттеуші,   еңбек өтілі – 38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Содержимое 5" descr="WhatsApp Image 2024-01-26 at 17.25.31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4105" y="274638"/>
            <a:ext cx="5240189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Кожагельдин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Марат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Молдагулович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26.05.1964ж.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              Педагог-зерттеуші,   еңбек өтілі – 32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держимое 4" descr="WhatsApp Image 2024-01-26 at 17.51.25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Мугжанова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Жазира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Сабыровна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23.09.1973ж.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              Педагог-сарапшы,   еңбек өтілі – 27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Содержимое 5" descr="WhatsApp Image 2024-01-28 at 23.20.53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Жакупова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Гульмира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Талгатовна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22.02.1986ж.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              Педагог-сарапшы,   еңбек өтілі – 14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держимое 4" descr="WhatsApp Image 2024-01-28 at 23.20.54 (1)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Какей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Кульзира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21.10.1983ж.         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              Педагог-модератор,   еңбек өтілі – 17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Содержимое 5" descr="WhatsApp Image 2024-01-28 at 23.20.54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00192" y="1556792"/>
            <a:ext cx="2520280" cy="345638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Сабитова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Айжан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Бахытбековна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“Қазақ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тілі мен әдебиеті”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пәні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мұғалімі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      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20.11.1991ж.        </a:t>
            </a:r>
            <a:r>
              <a:rPr lang="kk-KZ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Білімі: жоғарғы                  Педагог-модератор,   еңбек өтілі – 8 жыл.</a:t>
            </a:r>
            <a:endParaRPr lang="kk-KZ" sz="1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Содержимое 4" descr="WhatsApp Image 2024-01-26 at 17.53.36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8237" y="274638"/>
            <a:ext cx="4211925" cy="6327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674</TotalTime>
  <Words>199</Words>
  <Application>Microsoft Office PowerPoint</Application>
  <PresentationFormat>Экран (4:3)</PresentationFormat>
  <Paragraphs>35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Эркер</vt:lpstr>
      <vt:lpstr>“Қазақ тілі мен әдебиеті” пәнінің әдістемелік бірлестігі</vt:lpstr>
      <vt:lpstr>Слайд 2</vt:lpstr>
      <vt:lpstr>2023-2024 оқу жылындағы  әдістемелік бірлестік құрамы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Қазақ тілі мен әдебиеті бірлестігі</dc:title>
  <dc:creator>user</dc:creator>
  <cp:lastModifiedBy>User</cp:lastModifiedBy>
  <cp:revision>73</cp:revision>
  <dcterms:created xsi:type="dcterms:W3CDTF">2017-05-17T04:51:33Z</dcterms:created>
  <dcterms:modified xsi:type="dcterms:W3CDTF">2024-01-28T18:42:01Z</dcterms:modified>
</cp:coreProperties>
</file>