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4" r:id="rId3"/>
    <p:sldId id="275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2124" y="-8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0953EB7-3472-4539-8FAB-9269A7A5108F}" type="datetimeFigureOut">
              <a:rPr lang="ru-RU" smtClean="0"/>
              <a:pPr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848872" cy="2016224"/>
          </a:xfrm>
        </p:spPr>
        <p:txBody>
          <a:bodyPr>
            <a:noAutofit/>
          </a:bodyPr>
          <a:lstStyle/>
          <a:p>
            <a:pPr algn="ctr"/>
            <a:r>
              <a:rPr lang="kk-KZ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k-KZ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Жаратылыстану – гуманитарлық циклы</a:t>
            </a:r>
            <a:r>
              <a:rPr lang="kk-KZ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kk-KZ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әдістемелік бірлестігі</a:t>
            </a:r>
            <a:endParaRPr lang="ru-RU" sz="4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777\Desktop\1646323309_6-abrakadabra-fun-p-yestestvennie-nauki-prezentatsiya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428868"/>
            <a:ext cx="4136522" cy="4144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4770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214290"/>
            <a:ext cx="8929718" cy="6286544"/>
          </a:xfrm>
        </p:spPr>
        <p:txBody>
          <a:bodyPr>
            <a:normAutofit lnSpcReduction="10000"/>
          </a:bodyPr>
          <a:lstStyle/>
          <a:p>
            <a:endParaRPr lang="kk-KZ" dirty="0" smtClean="0"/>
          </a:p>
          <a:p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Жаратылыстану-гуманитарлық  циклы бірлестігінің  әдістемелік   тақырыбы: 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«Жүйелі 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–қызметтік тәсілі арқылы жаратылыстану циклы пәндерін оқытуда жүзеге асыру</a:t>
            </a:r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kk-K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Әдістемелік бірлестіктің мақсаты:  Жеке тұлғаны жан-жақты тәрбиелеу, білім технологияларын жүйелі енгізу, мұғалімдердің кәсіби шеберлігінің шыңдалып өсуіне, жан-жақты  жетілуіне бағыт-бағдар беру.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Жан-жақты дамыған, өзіндік танымдық дағдылары қалыптасқан, шығармашылық қабілетті жеке тұлғаны тәрбиелеу жұмысының озық әдіс-тәсілдерін тиімді пайдалану.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kk-KZ" i="1" dirty="0" smtClean="0"/>
          </a:p>
          <a:p>
            <a:endParaRPr lang="ru-RU" dirty="0"/>
          </a:p>
        </p:txBody>
      </p:sp>
      <p:pic>
        <p:nvPicPr>
          <p:cNvPr id="3" name="Picture 2" descr="C:\Users\777\Desktop\1646323309_6-abrakadabra-fun-p-yestestvennie-nauki-prezentatsiya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26" y="5211633"/>
            <a:ext cx="1643074" cy="16463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48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179568" cy="1152128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2023-2024 оқу жылындағы </a:t>
            </a:r>
            <a:br>
              <a:rPr lang="kk-KZ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әдістемелік бірлестік құрамы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87624" y="2204864"/>
            <a:ext cx="7128792" cy="4032448"/>
          </a:xfrm>
          <a:prstGeom prst="rect">
            <a:avLst/>
          </a:prstGeom>
        </p:spPr>
        <p:txBody>
          <a:bodyPr vert="horz" anchor="b">
            <a:normAutofit fontScale="92500"/>
          </a:bodyPr>
          <a:lstStyle/>
          <a:p>
            <a: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Ұстаздар саны: </a:t>
            </a:r>
            <a: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14                                                                                              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Педагог-шебер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саны: 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жоқ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Педагог-зерттеуші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саны: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1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Педагог-сарапшы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саны: 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4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Педагог-модератор саны: 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6</a:t>
            </a:r>
            <a:endParaRPr lang="ru-RU" sz="3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1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санатты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мұғалім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: 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Санаты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жоқ ұстаздар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саны: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3</a:t>
            </a:r>
            <a:endParaRPr kumimoji="0" lang="kk-KZ" sz="2800" b="1" i="0" u="none" strike="noStrike" kern="1200" cap="small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small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71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00562" y="1357298"/>
            <a:ext cx="3748406" cy="4443976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Садуева Бекзада Тлеубековна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“Жаратылыстану – гуманиатрлық циклы”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мұғалімдерінің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ӘБ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жетекшісі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Биология пәні мұғалімі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29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.04.1993 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жоғарғы, жаратылыстану пәндерінің магистрі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Педагог-модератор,   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9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050" name="Picture 2" descr="C:\Users\777\Downloads\WhatsApp Image 2024-01-30 at 01.33.4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299570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Оспанова Айтжамал Сидратовна 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География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22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.03.1966ж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Педагог-зерттеуші,          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35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074" name="Picture 2" descr="C:\Users\777\Desktop\Новая папка\WhatsApp Image 2024-01-30 at 01.34.00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00108"/>
            <a:ext cx="3281013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Зейнуллина Гульнара Есламбековна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“Химия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29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.10.1965ж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Педагог-сарапшы,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26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098" name="Picture 2" descr="C:\Users\777\Desktop\Новая папка\WhatsApp Image 2024-01-30 at 01.33.51.jpeg"/>
          <p:cNvPicPr>
            <a:picLocks noChangeAspect="1" noChangeArrowheads="1"/>
          </p:cNvPicPr>
          <p:nvPr/>
        </p:nvPicPr>
        <p:blipFill>
          <a:blip r:embed="rId2" cstate="print"/>
          <a:srcRect l="10919"/>
          <a:stretch>
            <a:fillRect/>
          </a:stretch>
        </p:blipFill>
        <p:spPr bwMode="auto">
          <a:xfrm>
            <a:off x="500034" y="1071546"/>
            <a:ext cx="3496874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Уаилдинова Мая Тимурбаевна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“Биология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11.07.1975ж.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Педагог-сарапшы,                   еңбек өтілі – 19 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122" name="Picture 2" descr="C:\Users\777\Desktop\Новая папка\WhatsApp Image 2024-01-30 at 01.33.5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3282560" cy="4931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Олжанова Слушаш Халеловна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“Химия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21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.02.1979ж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17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146" name="Picture 2" descr="C:\Users\777\Desktop\Новая папка\WhatsApp Image 2024-01-30 at 01.33.5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3425436" cy="5146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Закревская Ольга Владимировна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“География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27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.08.1986ж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Педагог-сарапшы,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14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170" name="Picture 2" descr="C:\Users\777\Desktop\Новая папка\WhatsApp Image 2024-01-30 at 01.34.00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28670"/>
            <a:ext cx="3568312" cy="5360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Мукашева Асемгуль Ботабаевна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“Биология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08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.05.1982ж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Педагог-сарапшы,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8195" name="Picture 3" descr="C:\Users\777\Desktop\Новая папка\WhatsApp Image 2024-01-30 at 01.33.50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3659930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Рахманова Гульмира Руслановна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“География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       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19 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218" name="Picture 2" descr="C:\Users\777\Desktop\Новая папка\WhatsApp Image 2024-01-30 at 01.33.48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3325423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Хамдиева Дарья Николаевна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“Тарих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09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.10.1990ж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Педагог-модератор,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42" name="Picture 2" descr="C:\Users\777\Desktop\Новая папка\WhatsApp Image 2024-01-30 at 01.33.4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3372929" cy="5072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Бадымова Жанель Жангалиевна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“Тарих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мұғалімі                    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03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.03.2000ж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                 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Педагог- модератор,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266" name="Picture 2" descr="C:\Users\777\Desktop\Новая папка\WhatsApp Image 2024-01-30 at 01.33.51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3566303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Жаменов Жалгас Балташевич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“Тарих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мұғалімі.  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18.08.1995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Педагог-модератор,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7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290" name="Picture 2" descr="C:\Users\777\Desktop\Новая папка\WhatsApp Image 2024-01-30 at 01.33.5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3233447" cy="4857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Кожахметова Гаухар Батталовна</a:t>
            </a:r>
            <a:endParaRPr lang="kk-KZ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“Тарих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06.11.1990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Педагог-модератор, 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3314" name="Picture 2" descr="C:\Users\777\Desktop\Новая папка\WhatsApp Image 2024-01-30 at 01.33.5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3328548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29124" y="1556792"/>
            <a:ext cx="4391348" cy="5729860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Ситкалиева Айдана Ерлановна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“Тарих</a:t>
            </a: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</a:t>
            </a:r>
          </a:p>
          <a:p>
            <a:pPr algn="ctr"/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03.03.1990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Педагог-модератор,             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еңбек өтілі –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жыл.</a:t>
            </a: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4338" name="Picture 2" descr="C:\Users\777\Desktop\Новая папка\WhatsApp Image 2024-01-30 at 01.33.5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3423650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780</TotalTime>
  <Words>355</Words>
  <Application>Microsoft Office PowerPoint</Application>
  <PresentationFormat>Экран (4:3)</PresentationFormat>
  <Paragraphs>84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Официальная</vt:lpstr>
      <vt:lpstr>“Жаратылыстану – гуманитарлық циклы” әдістемелік бірлестігі</vt:lpstr>
      <vt:lpstr>Слайд 2</vt:lpstr>
      <vt:lpstr>2023-2024 оқу жылындағы  әдістемелік бірлестік құрамы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 тілі мен әдебиеті бірлестігі</dc:title>
  <dc:creator>user</dc:creator>
  <cp:lastModifiedBy>777</cp:lastModifiedBy>
  <cp:revision>83</cp:revision>
  <dcterms:created xsi:type="dcterms:W3CDTF">2017-05-17T04:51:33Z</dcterms:created>
  <dcterms:modified xsi:type="dcterms:W3CDTF">2024-01-29T21:22:27Z</dcterms:modified>
</cp:coreProperties>
</file>