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8640"/>
            <a:ext cx="7704856" cy="50405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solidFill>
                  <a:srgbClr val="002060"/>
                </a:solidFill>
              </a:rPr>
              <a:t>Кибербуллинг: Ата – аналар не істей алады?</a:t>
            </a:r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764704"/>
            <a:ext cx="8640960" cy="92333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Кибербуллинг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 сандық технологияны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қолдану арқылы қорқыту және қудалау.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әлеуметтік желілерде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хабар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қосымшаларында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платформаларында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ұялы телефондарда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Picture 3" descr="C:\Users\1\Desktop\image.png"/>
          <p:cNvPicPr>
            <a:picLocks noChangeAspect="1" noChangeArrowheads="1"/>
          </p:cNvPicPr>
          <p:nvPr/>
        </p:nvPicPr>
        <p:blipFill>
          <a:blip r:embed="rId2" cstate="print"/>
          <a:srcRect l="3141" t="23753" r="86389" b="58433"/>
          <a:stretch>
            <a:fillRect/>
          </a:stretch>
        </p:blipFill>
        <p:spPr bwMode="auto">
          <a:xfrm>
            <a:off x="611560" y="2060848"/>
            <a:ext cx="720080" cy="864096"/>
          </a:xfrm>
          <a:prstGeom prst="rect">
            <a:avLst/>
          </a:prstGeom>
          <a:noFill/>
        </p:spPr>
      </p:pic>
      <p:pic>
        <p:nvPicPr>
          <p:cNvPr id="8" name="Picture 3" descr="C:\Users\1\Desktop\image.png"/>
          <p:cNvPicPr>
            <a:picLocks noChangeAspect="1" noChangeArrowheads="1"/>
          </p:cNvPicPr>
          <p:nvPr/>
        </p:nvPicPr>
        <p:blipFill>
          <a:blip r:embed="rId2" cstate="print"/>
          <a:srcRect l="8573" t="40518" r="81426" b="43275"/>
          <a:stretch>
            <a:fillRect/>
          </a:stretch>
        </p:blipFill>
        <p:spPr bwMode="auto">
          <a:xfrm>
            <a:off x="1403648" y="2996952"/>
            <a:ext cx="720080" cy="822949"/>
          </a:xfrm>
          <a:prstGeom prst="rect">
            <a:avLst/>
          </a:prstGeom>
          <a:noFill/>
        </p:spPr>
      </p:pic>
      <p:pic>
        <p:nvPicPr>
          <p:cNvPr id="9" name="Picture 3" descr="C:\Users\1\Desktop\image.png"/>
          <p:cNvPicPr>
            <a:picLocks noChangeAspect="1" noChangeArrowheads="1"/>
          </p:cNvPicPr>
          <p:nvPr/>
        </p:nvPicPr>
        <p:blipFill>
          <a:blip r:embed="rId2" cstate="print"/>
          <a:srcRect l="8573" t="68881" r="81426" b="16938"/>
          <a:stretch>
            <a:fillRect/>
          </a:stretch>
        </p:blipFill>
        <p:spPr bwMode="auto">
          <a:xfrm>
            <a:off x="1547664" y="4797152"/>
            <a:ext cx="720080" cy="720080"/>
          </a:xfrm>
          <a:prstGeom prst="rect">
            <a:avLst/>
          </a:prstGeom>
          <a:noFill/>
        </p:spPr>
      </p:pic>
      <p:pic>
        <p:nvPicPr>
          <p:cNvPr id="10" name="Picture 3" descr="C:\Users\1\Desktop\image.png"/>
          <p:cNvPicPr>
            <a:picLocks noChangeAspect="1" noChangeArrowheads="1"/>
          </p:cNvPicPr>
          <p:nvPr/>
        </p:nvPicPr>
        <p:blipFill>
          <a:blip r:embed="rId2" cstate="print"/>
          <a:srcRect l="1429" t="54700" r="87141" b="29093"/>
          <a:stretch>
            <a:fillRect/>
          </a:stretch>
        </p:blipFill>
        <p:spPr bwMode="auto">
          <a:xfrm>
            <a:off x="539552" y="4005064"/>
            <a:ext cx="792088" cy="792088"/>
          </a:xfrm>
          <a:prstGeom prst="rect">
            <a:avLst/>
          </a:prstGeom>
          <a:noFill/>
        </p:spPr>
      </p:pic>
      <p:pic>
        <p:nvPicPr>
          <p:cNvPr id="11" name="Picture 3" descr="C:\Users\1\Desktop\image.png"/>
          <p:cNvPicPr>
            <a:picLocks noChangeAspect="1" noChangeArrowheads="1"/>
          </p:cNvPicPr>
          <p:nvPr/>
        </p:nvPicPr>
        <p:blipFill>
          <a:blip r:embed="rId3" cstate="print"/>
          <a:srcRect l="1429" t="83062" r="85712"/>
          <a:stretch>
            <a:fillRect/>
          </a:stretch>
        </p:blipFill>
        <p:spPr bwMode="auto">
          <a:xfrm>
            <a:off x="611560" y="5738372"/>
            <a:ext cx="720080" cy="668934"/>
          </a:xfrm>
          <a:prstGeom prst="rect">
            <a:avLst/>
          </a:prstGeom>
          <a:noFill/>
        </p:spPr>
      </p:pic>
      <p:pic>
        <p:nvPicPr>
          <p:cNvPr id="12" name="Picture 3" descr="C:\Users\1\Desktop\image.png"/>
          <p:cNvPicPr>
            <a:picLocks noChangeAspect="1" noChangeArrowheads="1"/>
          </p:cNvPicPr>
          <p:nvPr/>
        </p:nvPicPr>
        <p:blipFill>
          <a:blip r:embed="rId4" cstate="print"/>
          <a:srcRect l="88583" b="79741"/>
          <a:stretch>
            <a:fillRect/>
          </a:stretch>
        </p:blipFill>
        <p:spPr bwMode="auto">
          <a:xfrm>
            <a:off x="8316416" y="0"/>
            <a:ext cx="575410" cy="72008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411760" y="1916832"/>
            <a:ext cx="1476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АЛДЫН АЛУ: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67744" y="2204864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Отбасында сенім орнату</a:t>
            </a:r>
          </a:p>
          <a:p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Отбасында сенімді қарым – қатынас  орнатыңыз,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мүшелердің әрқайсысы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мазалайтын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нәрсемен бөліскенде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Баланы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көру үшін әлсіз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болу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ұят емес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және кез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нәрсені ата-анаңызбен талқылауға болады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Балаға әрқашан ашық болыңыз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95736" y="3140968"/>
            <a:ext cx="676875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Балаңызбен тақырыпты талқылаңыз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кибербулинг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интернеттегі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агрессивті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хабарламалар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мен жала  жабу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анықтамаларына сәйкес келетінін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түсіндіріңіз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кибербулингті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танымауы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Сондай-ақ, балаға өзі туралы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ақпаратты желіде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жарияламау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керектігін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түсіндіріңіз, ол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бәріне айтқысы келмеді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3789041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Құпиялылық параметрлерін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орнатыңыз.</a:t>
            </a:r>
            <a:r>
              <a:rPr lang="ru-RU" sz="1600" dirty="0" smtClean="0"/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Әрбір әлеуметтік желіде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функционалдылық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бар.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түсініктемелерде, жазбаларда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және фотосуреттерде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белгіленуге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тыйым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салуға болады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(баланың бетінде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мұндай шектеулер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қосылғанына көз жеткізіңіз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20144" y="4797152"/>
            <a:ext cx="662473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Баланың тәуелсіздігін дамытыңыз баланы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өзін қорғауға үйретіңіз.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Зерттеулерге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сәйкес, құрбан болған балалар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көбінесе ата-анасының біреуіне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қатты жабысады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Сондықтан гиперпека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болашақта баланың құрбанға айналуы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мүмкін екендігіне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ықпал етеді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Өзіңізді басқаша ұстай алатыныңызды көрсетіңіз.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47664" y="5661248"/>
            <a:ext cx="72728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Баланың эмоцияны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түсіну қабілетін дамытыңыз.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тұрақты гендерлік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алалаушылыққа назар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аудармай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өз эмоцияларын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түсінуге, тануға және құрметтеуге үйретсе, онда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баланың құрбаны немесе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агрессоры болу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мүмкіндігі азаяды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3888432" cy="57606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Әрекет жасау: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836712"/>
            <a:ext cx="6832848" cy="8640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алаға қолдау көрсетіңіз. </a:t>
            </a:r>
          </a:p>
          <a:p>
            <a:pPr algn="l"/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 проблемамен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бөліссе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оған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ұрыспаңыз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жағдайды қабылдаңыз және сіз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оның жағында 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екеніңізді білдіріңіз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Баланы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айтқандары үшін мадақтаңыз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оның сезімдерін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біліңіз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"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ренжіткендерге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аудармасаңыз, онда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артта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қалады»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қағидасын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ұстанбаңыз сіз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барлық жағдайларды білуіңіз керек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1\Desktop\кибербуллинг. что делать родителям2.jpg"/>
          <p:cNvPicPr>
            <a:picLocks noChangeAspect="1" noChangeArrowheads="1"/>
          </p:cNvPicPr>
          <p:nvPr/>
        </p:nvPicPr>
        <p:blipFill>
          <a:blip r:embed="rId2" cstate="print"/>
          <a:srcRect l="2708" t="7563" r="84597" b="74790"/>
          <a:stretch>
            <a:fillRect/>
          </a:stretch>
        </p:blipFill>
        <p:spPr bwMode="auto">
          <a:xfrm>
            <a:off x="395536" y="764704"/>
            <a:ext cx="792088" cy="792088"/>
          </a:xfrm>
          <a:prstGeom prst="rect">
            <a:avLst/>
          </a:prstGeom>
          <a:noFill/>
        </p:spPr>
      </p:pic>
      <p:pic>
        <p:nvPicPr>
          <p:cNvPr id="6" name="Picture 2" descr="C:\Users\1\Desktop\кибербуллинг. что делать родителям2.jpg"/>
          <p:cNvPicPr>
            <a:picLocks noChangeAspect="1" noChangeArrowheads="1"/>
          </p:cNvPicPr>
          <p:nvPr/>
        </p:nvPicPr>
        <p:blipFill>
          <a:blip r:embed="rId2" cstate="print"/>
          <a:srcRect l="9069" t="22688" r="80544" b="61178"/>
          <a:stretch>
            <a:fillRect/>
          </a:stretch>
        </p:blipFill>
        <p:spPr bwMode="auto">
          <a:xfrm>
            <a:off x="899592" y="1988840"/>
            <a:ext cx="810090" cy="720080"/>
          </a:xfrm>
          <a:prstGeom prst="rect">
            <a:avLst/>
          </a:prstGeom>
          <a:noFill/>
        </p:spPr>
      </p:pic>
      <p:pic>
        <p:nvPicPr>
          <p:cNvPr id="7" name="Picture 2" descr="C:\Users\1\Desktop\кибербуллинг. что делать родителям2.jpg"/>
          <p:cNvPicPr>
            <a:picLocks noChangeAspect="1" noChangeArrowheads="1"/>
          </p:cNvPicPr>
          <p:nvPr/>
        </p:nvPicPr>
        <p:blipFill>
          <a:blip r:embed="rId2" cstate="print"/>
          <a:srcRect l="1814" t="35293" r="87305" b="47060"/>
          <a:stretch>
            <a:fillRect/>
          </a:stretch>
        </p:blipFill>
        <p:spPr bwMode="auto">
          <a:xfrm>
            <a:off x="179512" y="2924944"/>
            <a:ext cx="864096" cy="756084"/>
          </a:xfrm>
          <a:prstGeom prst="rect">
            <a:avLst/>
          </a:prstGeom>
          <a:noFill/>
        </p:spPr>
      </p:pic>
      <p:pic>
        <p:nvPicPr>
          <p:cNvPr id="8" name="Picture 2" descr="C:\Users\1\Desktop\кибербуллинг. что делать родителям2.jpg"/>
          <p:cNvPicPr>
            <a:picLocks noChangeAspect="1" noChangeArrowheads="1"/>
          </p:cNvPicPr>
          <p:nvPr/>
        </p:nvPicPr>
        <p:blipFill>
          <a:blip r:embed="rId2" cstate="print"/>
          <a:srcRect l="9068" t="50419" r="80050" b="31935"/>
          <a:stretch>
            <a:fillRect/>
          </a:stretch>
        </p:blipFill>
        <p:spPr bwMode="auto">
          <a:xfrm>
            <a:off x="1043608" y="3861048"/>
            <a:ext cx="802376" cy="936105"/>
          </a:xfrm>
          <a:prstGeom prst="rect">
            <a:avLst/>
          </a:prstGeom>
          <a:noFill/>
        </p:spPr>
      </p:pic>
      <p:pic>
        <p:nvPicPr>
          <p:cNvPr id="9" name="Picture 2" descr="C:\Users\1\Desktop\кибербуллинг. что делать родителям2.jpg"/>
          <p:cNvPicPr>
            <a:picLocks noChangeAspect="1" noChangeArrowheads="1"/>
          </p:cNvPicPr>
          <p:nvPr/>
        </p:nvPicPr>
        <p:blipFill>
          <a:blip r:embed="rId2" cstate="print"/>
          <a:srcRect l="1814" t="64628" r="85491" b="19330"/>
          <a:stretch>
            <a:fillRect/>
          </a:stretch>
        </p:blipFill>
        <p:spPr bwMode="auto">
          <a:xfrm>
            <a:off x="251520" y="5373216"/>
            <a:ext cx="792088" cy="7200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907704" y="1700808"/>
            <a:ext cx="59766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Кибербуллингтің дәлелдерін сақтаңыз - баланың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алған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барлық хабарламалары, суреттері және басқа да қорлайтын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ақпараттарын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скриншот ретінде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сақтаңыз.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Бұл ақпаратты полицияға беру керек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2852936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стратегиясын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жасаңыз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Балаға алынған қорлауға жауап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түсіндіріңіз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бұл агрессорды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әрі күшейтуі мүмкін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Желідегі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қылмыскерді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"қара тізімге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қосқан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дұрыс.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Сондай-ақ, қызмет провайдерлеріне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(әлеуметтік желі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әкімшілігі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кибербуллинг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фактісі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хабарлаңыз.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51720" y="3933056"/>
            <a:ext cx="67687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жетекшісіне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хабарласыңыз: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жетекшісімен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сөйлесу оның қазіргі жағдай туралы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қалай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әрекет ететінін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түсінуге көмектеседі.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Қорқыту пайда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болған кезде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қосылатын мектеп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деңгейінде қандай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тетіктердің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бар-жоғын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тексеріңіз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(медиация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басқа механизмдер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31640" y="5229200"/>
            <a:ext cx="698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Мамандарға жүгініңіз: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Психологпен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педагог немесе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сенетін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басқа ересектердің кеңестері жағдайды жақсартады және баланың көз алдында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қолдау деңгейін көтереді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371</Words>
  <Application>Microsoft Office PowerPoint</Application>
  <PresentationFormat>Экран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Әрекет жасау: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7</cp:revision>
  <dcterms:created xsi:type="dcterms:W3CDTF">2024-01-08T06:20:50Z</dcterms:created>
  <dcterms:modified xsi:type="dcterms:W3CDTF">2024-01-09T05:22:08Z</dcterms:modified>
</cp:coreProperties>
</file>